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4"/>
  </p:sldMasterIdLst>
  <p:notesMasterIdLst>
    <p:notesMasterId r:id="rId48"/>
  </p:notesMasterIdLst>
  <p:sldIdLst>
    <p:sldId id="379" r:id="rId5"/>
    <p:sldId id="304" r:id="rId6"/>
    <p:sldId id="305" r:id="rId7"/>
    <p:sldId id="742" r:id="rId8"/>
    <p:sldId id="743" r:id="rId9"/>
    <p:sldId id="744" r:id="rId10"/>
    <p:sldId id="745" r:id="rId11"/>
    <p:sldId id="746" r:id="rId12"/>
    <p:sldId id="747" r:id="rId13"/>
    <p:sldId id="748" r:id="rId14"/>
    <p:sldId id="751" r:id="rId15"/>
    <p:sldId id="752" r:id="rId16"/>
    <p:sldId id="753" r:id="rId17"/>
    <p:sldId id="754" r:id="rId18"/>
    <p:sldId id="755" r:id="rId19"/>
    <p:sldId id="756" r:id="rId20"/>
    <p:sldId id="757" r:id="rId21"/>
    <p:sldId id="758" r:id="rId22"/>
    <p:sldId id="759" r:id="rId23"/>
    <p:sldId id="760" r:id="rId24"/>
    <p:sldId id="761" r:id="rId25"/>
    <p:sldId id="762" r:id="rId26"/>
    <p:sldId id="763" r:id="rId27"/>
    <p:sldId id="764" r:id="rId28"/>
    <p:sldId id="765" r:id="rId29"/>
    <p:sldId id="766" r:id="rId30"/>
    <p:sldId id="767" r:id="rId31"/>
    <p:sldId id="768" r:id="rId32"/>
    <p:sldId id="769" r:id="rId33"/>
    <p:sldId id="770" r:id="rId34"/>
    <p:sldId id="771" r:id="rId35"/>
    <p:sldId id="772" r:id="rId36"/>
    <p:sldId id="773" r:id="rId37"/>
    <p:sldId id="774" r:id="rId38"/>
    <p:sldId id="749" r:id="rId39"/>
    <p:sldId id="750" r:id="rId40"/>
    <p:sldId id="775" r:id="rId41"/>
    <p:sldId id="776" r:id="rId42"/>
    <p:sldId id="777" r:id="rId43"/>
    <p:sldId id="778" r:id="rId44"/>
    <p:sldId id="779" r:id="rId45"/>
    <p:sldId id="780" r:id="rId46"/>
    <p:sldId id="341" r:id="rId47"/>
  </p:sldIdLst>
  <p:sldSz cx="12192000" cy="6858000"/>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Template" id="{F95B354D-98B6-4567-B21B-97DFBEE36FD2}">
          <p14:sldIdLst>
            <p14:sldId id="379"/>
            <p14:sldId id="304"/>
            <p14:sldId id="305"/>
            <p14:sldId id="742"/>
            <p14:sldId id="743"/>
            <p14:sldId id="744"/>
            <p14:sldId id="745"/>
            <p14:sldId id="746"/>
            <p14:sldId id="747"/>
            <p14:sldId id="748"/>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49"/>
            <p14:sldId id="750"/>
            <p14:sldId id="775"/>
            <p14:sldId id="776"/>
            <p14:sldId id="777"/>
            <p14:sldId id="778"/>
            <p14:sldId id="779"/>
            <p14:sldId id="780"/>
            <p14:sldId id="341"/>
          </p14:sldIdLst>
        </p14:section>
      </p14:sectionLst>
    </p:ext>
    <p:ext uri="{EFAFB233-063F-42B5-8137-9DF3F51BA10A}">
      <p15:sldGuideLst xmlns="" xmlns:p15="http://schemas.microsoft.com/office/powerpoint/2012/main">
        <p15:guide id="1" orient="horz" pos="3288" userDrawn="1">
          <p15:clr>
            <a:srgbClr val="A4A3A4"/>
          </p15:clr>
        </p15:guide>
        <p15:guide id="2" pos="192" userDrawn="1">
          <p15:clr>
            <a:srgbClr val="A4A3A4"/>
          </p15:clr>
        </p15:guide>
        <p15:guide id="3" pos="7416" userDrawn="1">
          <p15:clr>
            <a:srgbClr val="A4A3A4"/>
          </p15:clr>
        </p15:guide>
        <p15:guide id="4" orient="horz" pos="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70C0"/>
    <a:srgbClr val="BDE3FF"/>
    <a:srgbClr val="0099CC"/>
    <a:srgbClr val="EAEFF7"/>
    <a:srgbClr val="000000"/>
    <a:srgbClr val="003366"/>
    <a:srgbClr val="5F5F5F"/>
    <a:srgbClr val="C7C7C7"/>
    <a:srgbClr val="8FA2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32" autoAdjust="0"/>
    <p:restoredTop sz="93543" autoAdjust="0"/>
  </p:normalViewPr>
  <p:slideViewPr>
    <p:cSldViewPr snapToGrid="0">
      <p:cViewPr>
        <p:scale>
          <a:sx n="62" d="100"/>
          <a:sy n="62" d="100"/>
        </p:scale>
        <p:origin x="-1338" y="-336"/>
      </p:cViewPr>
      <p:guideLst>
        <p:guide orient="horz" pos="3288"/>
        <p:guide orient="horz" pos="984"/>
        <p:guide pos="192"/>
        <p:guide pos="74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EC6BA1-DC03-4CEA-9050-1B4C09061324}" type="datetimeFigureOut">
              <a:rPr lang="en-IN" smtClean="0"/>
              <a:pPr/>
              <a:t>05-01-2026</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19FFEA-3951-4BA9-8398-FEC7047E1482}" type="slidenum">
              <a:rPr lang="en-IN" smtClean="0"/>
              <a:pPr/>
              <a:t>‹#›</a:t>
            </a:fld>
            <a:endParaRPr lang="en-IN"/>
          </a:p>
        </p:txBody>
      </p:sp>
    </p:spTree>
    <p:extLst>
      <p:ext uri="{BB962C8B-B14F-4D97-AF65-F5344CB8AC3E}">
        <p14:creationId xmlns:p14="http://schemas.microsoft.com/office/powerpoint/2010/main" val="4123224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https://www.javabrahman.com/java-8/java-8-java-util-stream-collector-basics-tutorial-with-examples/</a:t>
            </a:r>
          </a:p>
          <a:p>
            <a:r>
              <a:rPr lang="en-US" dirty="0"/>
              <a:t>https://www.journaldev.com/2763/java-8-functional-interfaces</a:t>
            </a:r>
          </a:p>
          <a:p>
            <a:r>
              <a:rPr lang="en-US" dirty="0"/>
              <a:t>http://winterbe.com/posts/2014/03/16/java-8-tutorial/</a:t>
            </a:r>
          </a:p>
          <a:p>
            <a:r>
              <a:rPr lang="en-US" dirty="0"/>
              <a:t>https://www.oreilly.com/learning/java-8-functional-interfaces</a:t>
            </a:r>
          </a:p>
          <a:p>
            <a:endParaRPr lang="en-US" dirty="0"/>
          </a:p>
        </p:txBody>
      </p:sp>
      <p:sp>
        <p:nvSpPr>
          <p:cNvPr id="4" name="Slide Number Placeholder 3"/>
          <p:cNvSpPr>
            <a:spLocks noGrp="1"/>
          </p:cNvSpPr>
          <p:nvPr>
            <p:ph type="sldNum" sz="quarter" idx="10"/>
          </p:nvPr>
        </p:nvSpPr>
        <p:spPr/>
        <p:txBody>
          <a:bodyPr/>
          <a:lstStyle/>
          <a:p>
            <a:fld id="{E619FFEA-3951-4BA9-8398-FEC7047E1482}" type="slidenum">
              <a:rPr lang="en-IN" smtClean="0"/>
              <a:pPr/>
              <a:t>2</a:t>
            </a:fld>
            <a:endParaRPr lang="en-IN"/>
          </a:p>
        </p:txBody>
      </p:sp>
    </p:spTree>
    <p:extLst>
      <p:ext uri="{BB962C8B-B14F-4D97-AF65-F5344CB8AC3E}">
        <p14:creationId xmlns:p14="http://schemas.microsoft.com/office/powerpoint/2010/main" val="918734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hyperlink" Target="http://www.infogain.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v1">
    <p:bg>
      <p:bgPr>
        <a:solidFill>
          <a:schemeClr val="accent5"/>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 xmlns:a16="http://schemas.microsoft.com/office/drawing/2014/main" id="{27CB389C-7477-4383-A9E8-C2245E730B4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11" name="Rectangle 10">
            <a:extLst>
              <a:ext uri="{FF2B5EF4-FFF2-40B4-BE49-F238E27FC236}">
                <a16:creationId xmlns="" xmlns:a16="http://schemas.microsoft.com/office/drawing/2014/main" id="{F6C9CFB3-5B8B-4392-8A9E-E0AB59D632E8}"/>
              </a:ext>
            </a:extLst>
          </p:cNvPr>
          <p:cNvSpPr/>
          <p:nvPr userDrawn="1"/>
        </p:nvSpPr>
        <p:spPr>
          <a:xfrm>
            <a:off x="351223" y="6402296"/>
            <a:ext cx="3331361" cy="230832"/>
          </a:xfrm>
          <a:prstGeom prst="rect">
            <a:avLst/>
          </a:prstGeom>
        </p:spPr>
        <p:txBody>
          <a:bodyPr wrap="none">
            <a:spAutoFit/>
          </a:bodyPr>
          <a:lstStyle/>
          <a:p>
            <a:r>
              <a:rPr lang="en-US" sz="900" dirty="0">
                <a:solidFill>
                  <a:srgbClr val="FFFFFF"/>
                </a:solidFill>
                <a:latin typeface="Avenir Roman"/>
                <a:cs typeface="Avenir Roman"/>
              </a:rPr>
              <a:t>Copyright © 2022 Infogain Corporation. All Rights Reserved.</a:t>
            </a:r>
          </a:p>
        </p:txBody>
      </p:sp>
      <p:sp>
        <p:nvSpPr>
          <p:cNvPr id="19" name="Oval 18">
            <a:extLst>
              <a:ext uri="{FF2B5EF4-FFF2-40B4-BE49-F238E27FC236}">
                <a16:creationId xmlns="" xmlns:a16="http://schemas.microsoft.com/office/drawing/2014/main" id="{98855B5B-E925-44AD-9009-DE309257938B}"/>
              </a:ext>
            </a:extLst>
          </p:cNvPr>
          <p:cNvSpPr/>
          <p:nvPr userDrawn="1"/>
        </p:nvSpPr>
        <p:spPr>
          <a:xfrm>
            <a:off x="3772818" y="1106424"/>
            <a:ext cx="4646362" cy="4645152"/>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2" name="Title 1">
            <a:extLst>
              <a:ext uri="{FF2B5EF4-FFF2-40B4-BE49-F238E27FC236}">
                <a16:creationId xmlns="" xmlns:a16="http://schemas.microsoft.com/office/drawing/2014/main" id="{2B3CE755-2906-40A4-867D-D46C782283BD}"/>
              </a:ext>
            </a:extLst>
          </p:cNvPr>
          <p:cNvSpPr>
            <a:spLocks noGrp="1"/>
          </p:cNvSpPr>
          <p:nvPr>
            <p:ph type="ctrTitle" hasCustomPrompt="1"/>
          </p:nvPr>
        </p:nvSpPr>
        <p:spPr>
          <a:xfrm>
            <a:off x="3771136" y="2552563"/>
            <a:ext cx="4649730" cy="2095500"/>
          </a:xfrm>
        </p:spPr>
        <p:txBody>
          <a:bodyPr anchor="ctr"/>
          <a:lstStyle>
            <a:lvl1pPr algn="ctr">
              <a:lnSpc>
                <a:spcPct val="80000"/>
              </a:lnSpc>
              <a:defRPr sz="4000" cap="none" spc="0" baseline="0">
                <a:solidFill>
                  <a:schemeClr val="bg1"/>
                </a:solidFill>
              </a:defRPr>
            </a:lvl1pPr>
          </a:lstStyle>
          <a:p>
            <a:r>
              <a:rPr lang="en-US" dirty="0"/>
              <a:t>Add title of the</a:t>
            </a:r>
            <a:br>
              <a:rPr lang="en-US" dirty="0"/>
            </a:br>
            <a:r>
              <a:rPr lang="en-US" dirty="0"/>
              <a:t>presentation</a:t>
            </a:r>
            <a:br>
              <a:rPr lang="en-US" dirty="0"/>
            </a:br>
            <a:r>
              <a:rPr lang="en-US" dirty="0"/>
              <a:t>here…</a:t>
            </a:r>
          </a:p>
        </p:txBody>
      </p:sp>
      <p:sp>
        <p:nvSpPr>
          <p:cNvPr id="24" name="Text Placeholder 17">
            <a:extLst>
              <a:ext uri="{FF2B5EF4-FFF2-40B4-BE49-F238E27FC236}">
                <a16:creationId xmlns="" xmlns:a16="http://schemas.microsoft.com/office/drawing/2014/main" id="{A6B1691B-8BE5-452A-A64A-26ABE13E0197}"/>
              </a:ext>
            </a:extLst>
          </p:cNvPr>
          <p:cNvSpPr>
            <a:spLocks noGrp="1"/>
          </p:cNvSpPr>
          <p:nvPr>
            <p:ph type="body" sz="quarter" idx="10" hasCustomPrompt="1"/>
          </p:nvPr>
        </p:nvSpPr>
        <p:spPr>
          <a:xfrm>
            <a:off x="5136825" y="1938968"/>
            <a:ext cx="1918348" cy="315913"/>
          </a:xfrm>
          <a:prstGeom prst="rect">
            <a:avLst/>
          </a:prstGeom>
        </p:spPr>
        <p:txBody>
          <a:bodyPr anchor="ctr">
            <a:noAutofit/>
          </a:bodyPr>
          <a:lstStyle>
            <a:lvl1pPr marL="0" indent="0" algn="ctr">
              <a:spcBef>
                <a:spcPts val="0"/>
              </a:spcBef>
              <a:buNone/>
              <a:defRPr sz="1200" spc="400" baseline="0">
                <a:solidFill>
                  <a:schemeClr val="bg1"/>
                </a:solidFill>
              </a:defRPr>
            </a:lvl1pPr>
          </a:lstStyle>
          <a:p>
            <a:pPr lvl="0"/>
            <a:r>
              <a:rPr lang="en-US" dirty="0" err="1"/>
              <a:t>DDD</a:t>
            </a:r>
            <a:r>
              <a:rPr lang="en-US" dirty="0"/>
              <a:t>, MMM </a:t>
            </a:r>
            <a:r>
              <a:rPr lang="en-US" dirty="0" err="1"/>
              <a:t>YY</a:t>
            </a:r>
            <a:endParaRPr lang="en-US" dirty="0"/>
          </a:p>
        </p:txBody>
      </p:sp>
      <p:sp>
        <p:nvSpPr>
          <p:cNvPr id="25" name="Picture Placeholder 19">
            <a:extLst>
              <a:ext uri="{FF2B5EF4-FFF2-40B4-BE49-F238E27FC236}">
                <a16:creationId xmlns="" xmlns:a16="http://schemas.microsoft.com/office/drawing/2014/main" id="{BBB6AD79-4BB3-4B00-81E0-23A147A8722D}"/>
              </a:ext>
            </a:extLst>
          </p:cNvPr>
          <p:cNvSpPr>
            <a:spLocks noGrp="1"/>
          </p:cNvSpPr>
          <p:nvPr>
            <p:ph type="pic" sz="quarter" idx="11" hasCustomPrompt="1"/>
          </p:nvPr>
        </p:nvSpPr>
        <p:spPr>
          <a:xfrm>
            <a:off x="9538597" y="695279"/>
            <a:ext cx="1966472" cy="795528"/>
          </a:xfrm>
          <a:prstGeom prst="rect">
            <a:avLst/>
          </a:prstGeom>
          <a:noFill/>
        </p:spPr>
        <p:txBody>
          <a:bodyPr lIns="0" rIns="0" anchor="ctr">
            <a:noAutofit/>
          </a:bodyPr>
          <a:lstStyle>
            <a:lvl1pPr marL="0" indent="0" algn="ctr">
              <a:buNone/>
              <a:defRPr sz="1400">
                <a:solidFill>
                  <a:schemeClr val="bg1"/>
                </a:solidFill>
              </a:defRPr>
            </a:lvl1pPr>
          </a:lstStyle>
          <a:p>
            <a:r>
              <a:rPr lang="en-US" dirty="0"/>
              <a:t>Click on the picture icon</a:t>
            </a:r>
            <a:br>
              <a:rPr lang="en-US" dirty="0"/>
            </a:br>
            <a:r>
              <a:rPr lang="en-US" dirty="0"/>
              <a:t>to insert the Partner logo</a:t>
            </a:r>
          </a:p>
        </p:txBody>
      </p:sp>
      <p:sp>
        <p:nvSpPr>
          <p:cNvPr id="34" name="Oval 33">
            <a:extLst>
              <a:ext uri="{FF2B5EF4-FFF2-40B4-BE49-F238E27FC236}">
                <a16:creationId xmlns="" xmlns:a16="http://schemas.microsoft.com/office/drawing/2014/main" id="{62724850-F4EF-40CD-8CEE-B0E45566D342}"/>
              </a:ext>
            </a:extLst>
          </p:cNvPr>
          <p:cNvSpPr/>
          <p:nvPr userDrawn="1"/>
        </p:nvSpPr>
        <p:spPr>
          <a:xfrm>
            <a:off x="6634200" y="4535266"/>
            <a:ext cx="1975618" cy="197510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Subtitle 2">
            <a:extLst>
              <a:ext uri="{FF2B5EF4-FFF2-40B4-BE49-F238E27FC236}">
                <a16:creationId xmlns="" xmlns:a16="http://schemas.microsoft.com/office/drawing/2014/main" id="{DDA26FD1-8103-47E4-A692-B1304618F741}"/>
              </a:ext>
            </a:extLst>
          </p:cNvPr>
          <p:cNvSpPr>
            <a:spLocks noGrp="1"/>
          </p:cNvSpPr>
          <p:nvPr>
            <p:ph type="subTitle" idx="1" hasCustomPrompt="1"/>
          </p:nvPr>
        </p:nvSpPr>
        <p:spPr>
          <a:xfrm>
            <a:off x="6753102" y="4900144"/>
            <a:ext cx="1737813" cy="1245348"/>
          </a:xfrm>
          <a:prstGeom prst="rect">
            <a:avLst/>
          </a:prstGeom>
        </p:spPr>
        <p:txBody>
          <a:bodyPr wrap="square" anchor="ctr">
            <a:noAutofit/>
          </a:bodyPr>
          <a:lstStyle>
            <a:lvl1pPr marL="0" indent="0" algn="ctr">
              <a:lnSpc>
                <a:spcPct val="9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To highlight or add supporting text, use this space…</a:t>
            </a:r>
          </a:p>
        </p:txBody>
      </p:sp>
      <p:pic>
        <p:nvPicPr>
          <p:cNvPr id="16" name="Picture Placeholder 2">
            <a:extLst>
              <a:ext uri="{FF2B5EF4-FFF2-40B4-BE49-F238E27FC236}">
                <a16:creationId xmlns="" xmlns:a16="http://schemas.microsoft.com/office/drawing/2014/main" id="{0722218A-F86B-4F46-ABF3-1D0489C8A0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tretch/>
        </p:blipFill>
        <p:spPr>
          <a:xfrm>
            <a:off x="561622" y="655354"/>
            <a:ext cx="1966472" cy="799209"/>
          </a:xfrm>
          <a:prstGeom prst="rect">
            <a:avLst/>
          </a:prstGeom>
        </p:spPr>
      </p:pic>
    </p:spTree>
    <p:extLst>
      <p:ext uri="{BB962C8B-B14F-4D97-AF65-F5344CB8AC3E}">
        <p14:creationId xmlns:p14="http://schemas.microsoft.com/office/powerpoint/2010/main" val="3395067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 v3">
    <p:bg>
      <p:bgPr>
        <a:solidFill>
          <a:schemeClr val="accent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72C62C3E-B473-416F-A867-9AF790849B04}"/>
              </a:ext>
            </a:extLst>
          </p:cNvPr>
          <p:cNvSpPr>
            <a:spLocks noGrp="1"/>
          </p:cNvSpPr>
          <p:nvPr>
            <p:ph type="title" hasCustomPrompt="1"/>
          </p:nvPr>
        </p:nvSpPr>
        <p:spPr>
          <a:xfrm>
            <a:off x="767869" y="1582059"/>
            <a:ext cx="7151276" cy="315704"/>
          </a:xfrm>
        </p:spPr>
        <p:txBody>
          <a:bodyPr/>
          <a:lstStyle>
            <a:lvl1pPr>
              <a:defRPr baseline="0">
                <a:solidFill>
                  <a:schemeClr val="bg1"/>
                </a:solidFill>
              </a:defRPr>
            </a:lvl1pPr>
          </a:lstStyle>
          <a:p>
            <a:r>
              <a:rPr lang="en-US" dirty="0"/>
              <a:t>SECTION HEADING</a:t>
            </a:r>
          </a:p>
        </p:txBody>
      </p:sp>
      <p:sp>
        <p:nvSpPr>
          <p:cNvPr id="32" name="TextBox 31">
            <a:extLst>
              <a:ext uri="{FF2B5EF4-FFF2-40B4-BE49-F238E27FC236}">
                <a16:creationId xmlns="" xmlns:a16="http://schemas.microsoft.com/office/drawing/2014/main" id="{3D027264-FFD5-4664-9F28-20A1BCF7F9C4}"/>
              </a:ext>
            </a:extLst>
          </p:cNvPr>
          <p:cNvSpPr txBox="1"/>
          <p:nvPr userDrawn="1"/>
        </p:nvSpPr>
        <p:spPr>
          <a:xfrm>
            <a:off x="11470597" y="6434405"/>
            <a:ext cx="282440" cy="166614"/>
          </a:xfrm>
          <a:prstGeom prst="rect">
            <a:avLst/>
          </a:prstGeom>
          <a:noFill/>
        </p:spPr>
        <p:txBody>
          <a:bodyPr wrap="square" lIns="0" tIns="0" rIns="0" bIns="0" rtlCol="0" anchor="ctr">
            <a:noAutofit/>
          </a:bodyPr>
          <a:lstStyle/>
          <a:p>
            <a:pPr algn="r"/>
            <a:fld id="{D32B1299-5D1F-4CF7-9AC0-55CF30817FA5}" type="slidenum">
              <a:rPr lang="en-US" sz="1000" smtClean="0">
                <a:solidFill>
                  <a:schemeClr val="bg1"/>
                </a:solidFill>
                <a:latin typeface="Avenir Roman"/>
                <a:cs typeface="Avenir Roman"/>
              </a:rPr>
              <a:pPr algn="r"/>
              <a:t>‹#›</a:t>
            </a:fld>
            <a:endParaRPr kumimoji="0" lang="en-US" sz="1000" u="none" strike="noStrike" kern="1200" cap="none" spc="0" normalizeH="0" baseline="0" noProof="0" dirty="0">
              <a:ln>
                <a:noFill/>
              </a:ln>
              <a:solidFill>
                <a:schemeClr val="bg1"/>
              </a:solidFill>
              <a:effectLst/>
              <a:uLnTx/>
              <a:uFillTx/>
              <a:latin typeface="Avenir Roman"/>
              <a:cs typeface="Avenir Roman"/>
            </a:endParaRPr>
          </a:p>
        </p:txBody>
      </p:sp>
      <p:sp>
        <p:nvSpPr>
          <p:cNvPr id="35" name="Rectangle 34">
            <a:extLst>
              <a:ext uri="{FF2B5EF4-FFF2-40B4-BE49-F238E27FC236}">
                <a16:creationId xmlns="" xmlns:a16="http://schemas.microsoft.com/office/drawing/2014/main" id="{15AA81F1-FB1E-4A27-8998-A3F65FCB5469}"/>
              </a:ext>
            </a:extLst>
          </p:cNvPr>
          <p:cNvSpPr/>
          <p:nvPr userDrawn="1"/>
        </p:nvSpPr>
        <p:spPr>
          <a:xfrm>
            <a:off x="351223" y="6402296"/>
            <a:ext cx="3331361" cy="230832"/>
          </a:xfrm>
          <a:prstGeom prst="rect">
            <a:avLst/>
          </a:prstGeom>
        </p:spPr>
        <p:txBody>
          <a:bodyPr wrap="none">
            <a:spAutoFit/>
          </a:bodyPr>
          <a:lstStyle/>
          <a:p>
            <a:r>
              <a:rPr lang="en-US" sz="900" dirty="0">
                <a:solidFill>
                  <a:schemeClr val="bg1"/>
                </a:solidFill>
                <a:latin typeface="Avenir Roman"/>
                <a:cs typeface="Avenir Roman"/>
              </a:rPr>
              <a:t>Copyright © 2022 Infogain Corporation. All Rights Reserved.</a:t>
            </a:r>
          </a:p>
        </p:txBody>
      </p:sp>
      <p:sp>
        <p:nvSpPr>
          <p:cNvPr id="14" name="Text Placeholder 17">
            <a:extLst>
              <a:ext uri="{FF2B5EF4-FFF2-40B4-BE49-F238E27FC236}">
                <a16:creationId xmlns="" xmlns:a16="http://schemas.microsoft.com/office/drawing/2014/main" id="{B3E88B52-A8F8-42C0-A544-92EB6CF0687F}"/>
              </a:ext>
            </a:extLst>
          </p:cNvPr>
          <p:cNvSpPr>
            <a:spLocks noGrp="1"/>
          </p:cNvSpPr>
          <p:nvPr>
            <p:ph type="body" sz="quarter" idx="10" hasCustomPrompt="1"/>
          </p:nvPr>
        </p:nvSpPr>
        <p:spPr>
          <a:xfrm>
            <a:off x="767869" y="4012791"/>
            <a:ext cx="7151276" cy="315913"/>
          </a:xfrm>
          <a:prstGeom prst="rect">
            <a:avLst/>
          </a:prstGeom>
        </p:spPr>
        <p:txBody>
          <a:bodyPr lIns="0" tIns="0" rIns="0" bIns="0" anchor="t">
            <a:noAutofit/>
          </a:bodyPr>
          <a:lstStyle>
            <a:lvl1pPr marL="0" indent="0" algn="l">
              <a:spcBef>
                <a:spcPts val="0"/>
              </a:spcBef>
              <a:buNone/>
              <a:defRPr sz="1400" spc="0" baseline="0">
                <a:solidFill>
                  <a:schemeClr val="bg1"/>
                </a:solidFill>
              </a:defRPr>
            </a:lvl1pPr>
          </a:lstStyle>
          <a:p>
            <a:pPr lvl="0"/>
            <a:r>
              <a:rPr lang="en-US" dirty="0"/>
              <a:t>Place holder for subtitle</a:t>
            </a:r>
          </a:p>
        </p:txBody>
      </p:sp>
      <p:sp>
        <p:nvSpPr>
          <p:cNvPr id="17" name="Text Placeholder 17">
            <a:extLst>
              <a:ext uri="{FF2B5EF4-FFF2-40B4-BE49-F238E27FC236}">
                <a16:creationId xmlns="" xmlns:a16="http://schemas.microsoft.com/office/drawing/2014/main" id="{D95356D2-AFDD-42A5-A465-237B8096BB51}"/>
              </a:ext>
            </a:extLst>
          </p:cNvPr>
          <p:cNvSpPr>
            <a:spLocks noGrp="1"/>
          </p:cNvSpPr>
          <p:nvPr>
            <p:ph type="body" sz="quarter" idx="11" hasCustomPrompt="1"/>
          </p:nvPr>
        </p:nvSpPr>
        <p:spPr>
          <a:xfrm>
            <a:off x="767869" y="1993449"/>
            <a:ext cx="7151276" cy="1965093"/>
          </a:xfrm>
          <a:prstGeom prst="rect">
            <a:avLst/>
          </a:prstGeom>
        </p:spPr>
        <p:txBody>
          <a:bodyPr lIns="0" tIns="0" rIns="0" bIns="0" anchor="ctr">
            <a:noAutofit/>
          </a:bodyPr>
          <a:lstStyle>
            <a:lvl1pPr marL="0" indent="0" algn="l">
              <a:lnSpc>
                <a:spcPct val="90000"/>
              </a:lnSpc>
              <a:spcBef>
                <a:spcPts val="0"/>
              </a:spcBef>
              <a:buNone/>
              <a:defRPr sz="6000" spc="0" baseline="0">
                <a:solidFill>
                  <a:schemeClr val="bg1"/>
                </a:solidFill>
              </a:defRPr>
            </a:lvl1pPr>
          </a:lstStyle>
          <a:p>
            <a:pPr lvl="0"/>
            <a:r>
              <a:rPr lang="en-US" dirty="0"/>
              <a:t>Place holder for Section Divider</a:t>
            </a:r>
          </a:p>
        </p:txBody>
      </p:sp>
      <p:pic>
        <p:nvPicPr>
          <p:cNvPr id="9" name="Picture 8"/>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85311" y="139308"/>
            <a:ext cx="1301156" cy="528814"/>
          </a:xfrm>
          <a:prstGeom prst="rect">
            <a:avLst/>
          </a:prstGeom>
        </p:spPr>
      </p:pic>
    </p:spTree>
    <p:extLst>
      <p:ext uri="{BB962C8B-B14F-4D97-AF65-F5344CB8AC3E}">
        <p14:creationId xmlns:p14="http://schemas.microsoft.com/office/powerpoint/2010/main" val="324223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 v4">
    <p:bg>
      <p:bgPr>
        <a:solidFill>
          <a:schemeClr val="accent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72C62C3E-B473-416F-A867-9AF790849B04}"/>
              </a:ext>
            </a:extLst>
          </p:cNvPr>
          <p:cNvSpPr>
            <a:spLocks noGrp="1"/>
          </p:cNvSpPr>
          <p:nvPr>
            <p:ph type="title" hasCustomPrompt="1"/>
          </p:nvPr>
        </p:nvSpPr>
        <p:spPr>
          <a:xfrm>
            <a:off x="767869" y="1582059"/>
            <a:ext cx="7151276" cy="315704"/>
          </a:xfrm>
        </p:spPr>
        <p:txBody>
          <a:bodyPr/>
          <a:lstStyle>
            <a:lvl1pPr>
              <a:defRPr baseline="0">
                <a:solidFill>
                  <a:schemeClr val="bg1"/>
                </a:solidFill>
              </a:defRPr>
            </a:lvl1pPr>
          </a:lstStyle>
          <a:p>
            <a:r>
              <a:rPr lang="en-US" dirty="0"/>
              <a:t>SECTION HEADING</a:t>
            </a:r>
          </a:p>
        </p:txBody>
      </p:sp>
      <p:sp>
        <p:nvSpPr>
          <p:cNvPr id="32" name="TextBox 31">
            <a:extLst>
              <a:ext uri="{FF2B5EF4-FFF2-40B4-BE49-F238E27FC236}">
                <a16:creationId xmlns="" xmlns:a16="http://schemas.microsoft.com/office/drawing/2014/main" id="{3D027264-FFD5-4664-9F28-20A1BCF7F9C4}"/>
              </a:ext>
            </a:extLst>
          </p:cNvPr>
          <p:cNvSpPr txBox="1"/>
          <p:nvPr userDrawn="1"/>
        </p:nvSpPr>
        <p:spPr>
          <a:xfrm>
            <a:off x="11470597" y="6434405"/>
            <a:ext cx="282440" cy="166614"/>
          </a:xfrm>
          <a:prstGeom prst="rect">
            <a:avLst/>
          </a:prstGeom>
          <a:noFill/>
        </p:spPr>
        <p:txBody>
          <a:bodyPr wrap="square" lIns="0" tIns="0" rIns="0" bIns="0" rtlCol="0" anchor="ctr">
            <a:noAutofit/>
          </a:bodyPr>
          <a:lstStyle/>
          <a:p>
            <a:pPr algn="r"/>
            <a:fld id="{D32B1299-5D1F-4CF7-9AC0-55CF30817FA5}" type="slidenum">
              <a:rPr lang="en-US" sz="1000" smtClean="0">
                <a:solidFill>
                  <a:schemeClr val="bg1"/>
                </a:solidFill>
                <a:latin typeface="Avenir Roman"/>
                <a:cs typeface="Avenir Roman"/>
              </a:rPr>
              <a:pPr algn="r"/>
              <a:t>‹#›</a:t>
            </a:fld>
            <a:endParaRPr kumimoji="0" lang="en-US" sz="1000" u="none" strike="noStrike" kern="1200" cap="none" spc="0" normalizeH="0" baseline="0" noProof="0" dirty="0">
              <a:ln>
                <a:noFill/>
              </a:ln>
              <a:solidFill>
                <a:schemeClr val="bg1"/>
              </a:solidFill>
              <a:effectLst/>
              <a:uLnTx/>
              <a:uFillTx/>
              <a:latin typeface="Avenir Roman"/>
              <a:cs typeface="Avenir Roman"/>
            </a:endParaRPr>
          </a:p>
        </p:txBody>
      </p:sp>
      <p:sp>
        <p:nvSpPr>
          <p:cNvPr id="35" name="Rectangle 34">
            <a:extLst>
              <a:ext uri="{FF2B5EF4-FFF2-40B4-BE49-F238E27FC236}">
                <a16:creationId xmlns="" xmlns:a16="http://schemas.microsoft.com/office/drawing/2014/main" id="{15AA81F1-FB1E-4A27-8998-A3F65FCB5469}"/>
              </a:ext>
            </a:extLst>
          </p:cNvPr>
          <p:cNvSpPr/>
          <p:nvPr userDrawn="1"/>
        </p:nvSpPr>
        <p:spPr>
          <a:xfrm>
            <a:off x="351223" y="6402296"/>
            <a:ext cx="3331361" cy="230832"/>
          </a:xfrm>
          <a:prstGeom prst="rect">
            <a:avLst/>
          </a:prstGeom>
        </p:spPr>
        <p:txBody>
          <a:bodyPr wrap="none">
            <a:spAutoFit/>
          </a:bodyPr>
          <a:lstStyle/>
          <a:p>
            <a:r>
              <a:rPr lang="en-US" sz="900" dirty="0">
                <a:solidFill>
                  <a:schemeClr val="bg1"/>
                </a:solidFill>
                <a:latin typeface="Avenir Roman"/>
                <a:cs typeface="Avenir Roman"/>
              </a:rPr>
              <a:t>Copyright © 2022 Infogain Corporation. All Rights Reserved.</a:t>
            </a:r>
          </a:p>
        </p:txBody>
      </p:sp>
      <p:sp>
        <p:nvSpPr>
          <p:cNvPr id="14" name="Text Placeholder 17">
            <a:extLst>
              <a:ext uri="{FF2B5EF4-FFF2-40B4-BE49-F238E27FC236}">
                <a16:creationId xmlns="" xmlns:a16="http://schemas.microsoft.com/office/drawing/2014/main" id="{B3E88B52-A8F8-42C0-A544-92EB6CF0687F}"/>
              </a:ext>
            </a:extLst>
          </p:cNvPr>
          <p:cNvSpPr>
            <a:spLocks noGrp="1"/>
          </p:cNvSpPr>
          <p:nvPr>
            <p:ph type="body" sz="quarter" idx="10" hasCustomPrompt="1"/>
          </p:nvPr>
        </p:nvSpPr>
        <p:spPr>
          <a:xfrm>
            <a:off x="767869" y="4012791"/>
            <a:ext cx="7151276" cy="315913"/>
          </a:xfrm>
          <a:prstGeom prst="rect">
            <a:avLst/>
          </a:prstGeom>
        </p:spPr>
        <p:txBody>
          <a:bodyPr lIns="0" tIns="0" rIns="0" bIns="0" anchor="t">
            <a:noAutofit/>
          </a:bodyPr>
          <a:lstStyle>
            <a:lvl1pPr marL="0" indent="0" algn="l">
              <a:spcBef>
                <a:spcPts val="0"/>
              </a:spcBef>
              <a:buNone/>
              <a:defRPr sz="1400" spc="0" baseline="0">
                <a:solidFill>
                  <a:schemeClr val="bg1"/>
                </a:solidFill>
              </a:defRPr>
            </a:lvl1pPr>
          </a:lstStyle>
          <a:p>
            <a:pPr lvl="0"/>
            <a:r>
              <a:rPr lang="en-US" dirty="0"/>
              <a:t>Place holder for subtitle</a:t>
            </a:r>
          </a:p>
        </p:txBody>
      </p:sp>
      <p:sp>
        <p:nvSpPr>
          <p:cNvPr id="17" name="Text Placeholder 17">
            <a:extLst>
              <a:ext uri="{FF2B5EF4-FFF2-40B4-BE49-F238E27FC236}">
                <a16:creationId xmlns="" xmlns:a16="http://schemas.microsoft.com/office/drawing/2014/main" id="{D95356D2-AFDD-42A5-A465-237B8096BB51}"/>
              </a:ext>
            </a:extLst>
          </p:cNvPr>
          <p:cNvSpPr>
            <a:spLocks noGrp="1"/>
          </p:cNvSpPr>
          <p:nvPr>
            <p:ph type="body" sz="quarter" idx="11" hasCustomPrompt="1"/>
          </p:nvPr>
        </p:nvSpPr>
        <p:spPr>
          <a:xfrm>
            <a:off x="767869" y="1993449"/>
            <a:ext cx="7151276" cy="1965093"/>
          </a:xfrm>
          <a:prstGeom prst="rect">
            <a:avLst/>
          </a:prstGeom>
        </p:spPr>
        <p:txBody>
          <a:bodyPr lIns="0" tIns="0" rIns="0" bIns="0" anchor="ctr">
            <a:noAutofit/>
          </a:bodyPr>
          <a:lstStyle>
            <a:lvl1pPr marL="0" indent="0" algn="l">
              <a:lnSpc>
                <a:spcPct val="90000"/>
              </a:lnSpc>
              <a:spcBef>
                <a:spcPts val="0"/>
              </a:spcBef>
              <a:buNone/>
              <a:defRPr sz="6000" spc="0" baseline="0">
                <a:solidFill>
                  <a:schemeClr val="bg1"/>
                </a:solidFill>
              </a:defRPr>
            </a:lvl1pPr>
          </a:lstStyle>
          <a:p>
            <a:pPr lvl="0"/>
            <a:r>
              <a:rPr lang="en-US" dirty="0"/>
              <a:t>Place holder for Section Divider</a:t>
            </a:r>
          </a:p>
        </p:txBody>
      </p:sp>
      <p:pic>
        <p:nvPicPr>
          <p:cNvPr id="9" name="Picture 8"/>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85311" y="139308"/>
            <a:ext cx="1301156" cy="528814"/>
          </a:xfrm>
          <a:prstGeom prst="rect">
            <a:avLst/>
          </a:prstGeom>
        </p:spPr>
      </p:pic>
    </p:spTree>
    <p:extLst>
      <p:ext uri="{BB962C8B-B14F-4D97-AF65-F5344CB8AC3E}">
        <p14:creationId xmlns:p14="http://schemas.microsoft.com/office/powerpoint/2010/main" val="4155789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v1">
    <p:spTree>
      <p:nvGrpSpPr>
        <p:cNvPr id="1" name=""/>
        <p:cNvGrpSpPr/>
        <p:nvPr/>
      </p:nvGrpSpPr>
      <p:grpSpPr>
        <a:xfrm>
          <a:off x="0" y="0"/>
          <a:ext cx="0" cy="0"/>
          <a:chOff x="0" y="0"/>
          <a:chExt cx="0" cy="0"/>
        </a:xfrm>
      </p:grpSpPr>
      <p:pic>
        <p:nvPicPr>
          <p:cNvPr id="32" name="Picture 31">
            <a:extLst>
              <a:ext uri="{FF2B5EF4-FFF2-40B4-BE49-F238E27FC236}">
                <a16:creationId xmlns="" xmlns:a16="http://schemas.microsoft.com/office/drawing/2014/main" id="{32179EBC-563D-49C0-83A8-2DF2A1FB154A}"/>
              </a:ext>
            </a:extLst>
          </p:cNvPr>
          <p:cNvPicPr>
            <a:picLocks noChangeAspect="1"/>
          </p:cNvPicPr>
          <p:nvPr userDrawn="1"/>
        </p:nvPicPr>
        <p:blipFill>
          <a:blip r:embed="rId2"/>
          <a:stretch>
            <a:fillRect/>
          </a:stretch>
        </p:blipFill>
        <p:spPr>
          <a:xfrm>
            <a:off x="6590634" y="940740"/>
            <a:ext cx="5194713" cy="5193360"/>
          </a:xfrm>
          <a:prstGeom prst="rect">
            <a:avLst/>
          </a:prstGeom>
        </p:spPr>
      </p:pic>
      <p:sp>
        <p:nvSpPr>
          <p:cNvPr id="27" name="Text Placeholder 2">
            <a:extLst>
              <a:ext uri="{FF2B5EF4-FFF2-40B4-BE49-F238E27FC236}">
                <a16:creationId xmlns="" xmlns:a16="http://schemas.microsoft.com/office/drawing/2014/main" id="{9B8F19A3-252D-4851-BB1A-796986E51EF6}"/>
              </a:ext>
            </a:extLst>
          </p:cNvPr>
          <p:cNvSpPr>
            <a:spLocks noGrp="1"/>
          </p:cNvSpPr>
          <p:nvPr>
            <p:ph type="body" sz="quarter" idx="18" hasCustomPrompt="1"/>
          </p:nvPr>
        </p:nvSpPr>
        <p:spPr>
          <a:xfrm>
            <a:off x="940885" y="3618575"/>
            <a:ext cx="1609763" cy="1463040"/>
          </a:xfrm>
        </p:spPr>
        <p:txBody>
          <a:bodyPr lIns="0" tIns="0" rIns="0" bIns="0" anchor="t">
            <a:noAutofit/>
          </a:bodyPr>
          <a:lstStyle>
            <a:lvl1pPr marL="0" indent="0" algn="l">
              <a:spcBef>
                <a:spcPts val="0"/>
              </a:spcBef>
              <a:buNone/>
              <a:defRPr sz="1400" b="0">
                <a:solidFill>
                  <a:schemeClr val="tx1"/>
                </a:solidFill>
              </a:defRPr>
            </a:lvl1pPr>
          </a:lstStyle>
          <a:p>
            <a:pPr lvl="0"/>
            <a:r>
              <a:rPr lang="en-US" dirty="0"/>
              <a:t>Place holder for text, place holder for text</a:t>
            </a:r>
          </a:p>
        </p:txBody>
      </p:sp>
      <p:sp>
        <p:nvSpPr>
          <p:cNvPr id="22" name="Text Placeholder 2">
            <a:extLst>
              <a:ext uri="{FF2B5EF4-FFF2-40B4-BE49-F238E27FC236}">
                <a16:creationId xmlns="" xmlns:a16="http://schemas.microsoft.com/office/drawing/2014/main" id="{BFFF5094-6ED3-40C7-BD93-86A550C2B1EA}"/>
              </a:ext>
            </a:extLst>
          </p:cNvPr>
          <p:cNvSpPr>
            <a:spLocks noGrp="1"/>
          </p:cNvSpPr>
          <p:nvPr>
            <p:ph type="body" sz="quarter" idx="13" hasCustomPrompt="1"/>
          </p:nvPr>
        </p:nvSpPr>
        <p:spPr>
          <a:xfrm>
            <a:off x="940886" y="2521288"/>
            <a:ext cx="943414" cy="930160"/>
          </a:xfrm>
        </p:spPr>
        <p:txBody>
          <a:bodyPr lIns="0" tIns="0" rIns="0" bIns="0" anchor="t">
            <a:noAutofit/>
          </a:bodyPr>
          <a:lstStyle>
            <a:lvl1pPr marL="0" indent="0" algn="l">
              <a:buNone/>
              <a:defRPr sz="6000" u="none">
                <a:solidFill>
                  <a:schemeClr val="bg2"/>
                </a:solidFill>
              </a:defRPr>
            </a:lvl1pPr>
          </a:lstStyle>
          <a:p>
            <a:pPr lvl="0"/>
            <a:r>
              <a:rPr lang="en-US" dirty="0"/>
              <a:t>01</a:t>
            </a:r>
          </a:p>
        </p:txBody>
      </p:sp>
      <p:sp>
        <p:nvSpPr>
          <p:cNvPr id="23" name="Text Placeholder 2">
            <a:extLst>
              <a:ext uri="{FF2B5EF4-FFF2-40B4-BE49-F238E27FC236}">
                <a16:creationId xmlns="" xmlns:a16="http://schemas.microsoft.com/office/drawing/2014/main" id="{AE10F525-8785-40CE-95A6-6D01A7714D79}"/>
              </a:ext>
            </a:extLst>
          </p:cNvPr>
          <p:cNvSpPr>
            <a:spLocks noGrp="1"/>
          </p:cNvSpPr>
          <p:nvPr>
            <p:ph type="body" sz="quarter" idx="14" hasCustomPrompt="1"/>
          </p:nvPr>
        </p:nvSpPr>
        <p:spPr>
          <a:xfrm>
            <a:off x="3242540" y="2521288"/>
            <a:ext cx="943414" cy="930160"/>
          </a:xfrm>
        </p:spPr>
        <p:txBody>
          <a:bodyPr lIns="0" tIns="0" rIns="0" bIns="0" anchor="t">
            <a:noAutofit/>
          </a:bodyPr>
          <a:lstStyle>
            <a:lvl1pPr marL="0" indent="0" algn="l">
              <a:buNone/>
              <a:defRPr sz="6000" u="none">
                <a:solidFill>
                  <a:schemeClr val="bg2"/>
                </a:solidFill>
              </a:defRPr>
            </a:lvl1pPr>
          </a:lstStyle>
          <a:p>
            <a:pPr lvl="0"/>
            <a:r>
              <a:rPr lang="en-US" dirty="0"/>
              <a:t>02</a:t>
            </a:r>
          </a:p>
        </p:txBody>
      </p:sp>
      <p:sp>
        <p:nvSpPr>
          <p:cNvPr id="24" name="Text Placeholder 2">
            <a:extLst>
              <a:ext uri="{FF2B5EF4-FFF2-40B4-BE49-F238E27FC236}">
                <a16:creationId xmlns="" xmlns:a16="http://schemas.microsoft.com/office/drawing/2014/main" id="{D36914D6-A688-48A8-B471-081AF08A391F}"/>
              </a:ext>
            </a:extLst>
          </p:cNvPr>
          <p:cNvSpPr>
            <a:spLocks noGrp="1"/>
          </p:cNvSpPr>
          <p:nvPr>
            <p:ph type="body" sz="quarter" idx="15" hasCustomPrompt="1"/>
          </p:nvPr>
        </p:nvSpPr>
        <p:spPr>
          <a:xfrm>
            <a:off x="5544195" y="2521288"/>
            <a:ext cx="943414" cy="930160"/>
          </a:xfrm>
        </p:spPr>
        <p:txBody>
          <a:bodyPr lIns="0" tIns="0" rIns="0" bIns="0" anchor="t">
            <a:noAutofit/>
          </a:bodyPr>
          <a:lstStyle>
            <a:lvl1pPr marL="0" indent="0" algn="l">
              <a:buNone/>
              <a:defRPr sz="6000" u="none">
                <a:solidFill>
                  <a:schemeClr val="bg2"/>
                </a:solidFill>
              </a:defRPr>
            </a:lvl1pPr>
          </a:lstStyle>
          <a:p>
            <a:pPr lvl="0"/>
            <a:r>
              <a:rPr lang="en-US" dirty="0"/>
              <a:t>03</a:t>
            </a:r>
          </a:p>
        </p:txBody>
      </p:sp>
      <p:sp>
        <p:nvSpPr>
          <p:cNvPr id="25" name="Text Placeholder 2">
            <a:extLst>
              <a:ext uri="{FF2B5EF4-FFF2-40B4-BE49-F238E27FC236}">
                <a16:creationId xmlns="" xmlns:a16="http://schemas.microsoft.com/office/drawing/2014/main" id="{56673962-E048-4984-88F8-74B5C5793C52}"/>
              </a:ext>
            </a:extLst>
          </p:cNvPr>
          <p:cNvSpPr>
            <a:spLocks noGrp="1"/>
          </p:cNvSpPr>
          <p:nvPr>
            <p:ph type="body" sz="quarter" idx="16" hasCustomPrompt="1"/>
          </p:nvPr>
        </p:nvSpPr>
        <p:spPr>
          <a:xfrm>
            <a:off x="7845849" y="2521288"/>
            <a:ext cx="943414" cy="930160"/>
          </a:xfrm>
        </p:spPr>
        <p:txBody>
          <a:bodyPr lIns="0" tIns="0" rIns="0" bIns="0" anchor="t">
            <a:noAutofit/>
          </a:bodyPr>
          <a:lstStyle>
            <a:lvl1pPr marL="0" indent="0" algn="l">
              <a:buNone/>
              <a:defRPr sz="6000" u="none">
                <a:solidFill>
                  <a:schemeClr val="bg2"/>
                </a:solidFill>
              </a:defRPr>
            </a:lvl1pPr>
          </a:lstStyle>
          <a:p>
            <a:pPr lvl="0"/>
            <a:r>
              <a:rPr lang="en-US" dirty="0"/>
              <a:t>04</a:t>
            </a:r>
          </a:p>
        </p:txBody>
      </p:sp>
      <p:sp>
        <p:nvSpPr>
          <p:cNvPr id="26" name="Text Placeholder 2">
            <a:extLst>
              <a:ext uri="{FF2B5EF4-FFF2-40B4-BE49-F238E27FC236}">
                <a16:creationId xmlns="" xmlns:a16="http://schemas.microsoft.com/office/drawing/2014/main" id="{02A799DF-1979-4FDB-A256-951A4204AF87}"/>
              </a:ext>
            </a:extLst>
          </p:cNvPr>
          <p:cNvSpPr>
            <a:spLocks noGrp="1"/>
          </p:cNvSpPr>
          <p:nvPr>
            <p:ph type="body" sz="quarter" idx="17" hasCustomPrompt="1"/>
          </p:nvPr>
        </p:nvSpPr>
        <p:spPr>
          <a:xfrm>
            <a:off x="10147504" y="2521288"/>
            <a:ext cx="943414" cy="930160"/>
          </a:xfrm>
        </p:spPr>
        <p:txBody>
          <a:bodyPr lIns="0" tIns="0" rIns="0" bIns="0" anchor="t">
            <a:noAutofit/>
          </a:bodyPr>
          <a:lstStyle>
            <a:lvl1pPr marL="0" indent="0" algn="l">
              <a:buNone/>
              <a:defRPr sz="6000" u="none">
                <a:solidFill>
                  <a:schemeClr val="bg2"/>
                </a:solidFill>
              </a:defRPr>
            </a:lvl1pPr>
          </a:lstStyle>
          <a:p>
            <a:pPr lvl="0"/>
            <a:r>
              <a:rPr lang="en-US" dirty="0"/>
              <a:t>05</a:t>
            </a:r>
          </a:p>
        </p:txBody>
      </p:sp>
      <p:sp>
        <p:nvSpPr>
          <p:cNvPr id="28" name="Text Placeholder 2">
            <a:extLst>
              <a:ext uri="{FF2B5EF4-FFF2-40B4-BE49-F238E27FC236}">
                <a16:creationId xmlns="" xmlns:a16="http://schemas.microsoft.com/office/drawing/2014/main" id="{F339E161-0E60-4C55-BC72-7E29650E6436}"/>
              </a:ext>
            </a:extLst>
          </p:cNvPr>
          <p:cNvSpPr>
            <a:spLocks noGrp="1"/>
          </p:cNvSpPr>
          <p:nvPr>
            <p:ph type="body" sz="quarter" idx="19" hasCustomPrompt="1"/>
          </p:nvPr>
        </p:nvSpPr>
        <p:spPr>
          <a:xfrm>
            <a:off x="3242541" y="3618575"/>
            <a:ext cx="1609763" cy="1463040"/>
          </a:xfrm>
        </p:spPr>
        <p:txBody>
          <a:bodyPr lIns="0" tIns="0" rIns="0" bIns="0" anchor="t">
            <a:noAutofit/>
          </a:bodyPr>
          <a:lstStyle>
            <a:lvl1pPr marL="0" indent="0" algn="l">
              <a:spcBef>
                <a:spcPts val="0"/>
              </a:spcBef>
              <a:buNone/>
              <a:defRPr sz="1400" b="0">
                <a:solidFill>
                  <a:schemeClr val="tx1"/>
                </a:solidFill>
              </a:defRPr>
            </a:lvl1pPr>
          </a:lstStyle>
          <a:p>
            <a:pPr lvl="0"/>
            <a:r>
              <a:rPr lang="en-US" dirty="0"/>
              <a:t>Place holder for text, place holder for text</a:t>
            </a:r>
          </a:p>
        </p:txBody>
      </p:sp>
      <p:sp>
        <p:nvSpPr>
          <p:cNvPr id="29" name="Text Placeholder 2">
            <a:extLst>
              <a:ext uri="{FF2B5EF4-FFF2-40B4-BE49-F238E27FC236}">
                <a16:creationId xmlns="" xmlns:a16="http://schemas.microsoft.com/office/drawing/2014/main" id="{C7FC7771-48D6-4488-A089-A4699B8C9BB9}"/>
              </a:ext>
            </a:extLst>
          </p:cNvPr>
          <p:cNvSpPr>
            <a:spLocks noGrp="1"/>
          </p:cNvSpPr>
          <p:nvPr>
            <p:ph type="body" sz="quarter" idx="20" hasCustomPrompt="1"/>
          </p:nvPr>
        </p:nvSpPr>
        <p:spPr>
          <a:xfrm>
            <a:off x="5544196" y="3618575"/>
            <a:ext cx="1609763" cy="1463040"/>
          </a:xfrm>
        </p:spPr>
        <p:txBody>
          <a:bodyPr lIns="0" tIns="0" rIns="0" bIns="0" anchor="t">
            <a:noAutofit/>
          </a:bodyPr>
          <a:lstStyle>
            <a:lvl1pPr marL="0" indent="0" algn="l">
              <a:spcBef>
                <a:spcPts val="0"/>
              </a:spcBef>
              <a:buNone/>
              <a:defRPr sz="1400" b="0">
                <a:solidFill>
                  <a:schemeClr val="tx1"/>
                </a:solidFill>
              </a:defRPr>
            </a:lvl1pPr>
          </a:lstStyle>
          <a:p>
            <a:pPr lvl="0"/>
            <a:r>
              <a:rPr lang="en-US" dirty="0"/>
              <a:t>Place holder for text, place holder for text</a:t>
            </a:r>
          </a:p>
        </p:txBody>
      </p:sp>
      <p:sp>
        <p:nvSpPr>
          <p:cNvPr id="30" name="Text Placeholder 2">
            <a:extLst>
              <a:ext uri="{FF2B5EF4-FFF2-40B4-BE49-F238E27FC236}">
                <a16:creationId xmlns="" xmlns:a16="http://schemas.microsoft.com/office/drawing/2014/main" id="{A7DDF1D5-1765-4836-BBE1-849DFAB37631}"/>
              </a:ext>
            </a:extLst>
          </p:cNvPr>
          <p:cNvSpPr>
            <a:spLocks noGrp="1"/>
          </p:cNvSpPr>
          <p:nvPr>
            <p:ph type="body" sz="quarter" idx="21" hasCustomPrompt="1"/>
          </p:nvPr>
        </p:nvSpPr>
        <p:spPr>
          <a:xfrm>
            <a:off x="7845851" y="3618575"/>
            <a:ext cx="1609763" cy="1463040"/>
          </a:xfrm>
        </p:spPr>
        <p:txBody>
          <a:bodyPr lIns="0" tIns="0" rIns="0" bIns="0" anchor="t">
            <a:noAutofit/>
          </a:bodyPr>
          <a:lstStyle>
            <a:lvl1pPr marL="0" indent="0" algn="l">
              <a:spcBef>
                <a:spcPts val="0"/>
              </a:spcBef>
              <a:buNone/>
              <a:defRPr sz="1400" b="0">
                <a:solidFill>
                  <a:schemeClr val="tx1"/>
                </a:solidFill>
              </a:defRPr>
            </a:lvl1pPr>
          </a:lstStyle>
          <a:p>
            <a:pPr lvl="0"/>
            <a:r>
              <a:rPr lang="en-US" dirty="0"/>
              <a:t>Place holder for text, place holder for text</a:t>
            </a:r>
          </a:p>
        </p:txBody>
      </p:sp>
      <p:sp>
        <p:nvSpPr>
          <p:cNvPr id="31" name="Text Placeholder 2">
            <a:extLst>
              <a:ext uri="{FF2B5EF4-FFF2-40B4-BE49-F238E27FC236}">
                <a16:creationId xmlns="" xmlns:a16="http://schemas.microsoft.com/office/drawing/2014/main" id="{35D57064-67A8-4717-8F76-9AF1A1455ADB}"/>
              </a:ext>
            </a:extLst>
          </p:cNvPr>
          <p:cNvSpPr>
            <a:spLocks noGrp="1"/>
          </p:cNvSpPr>
          <p:nvPr>
            <p:ph type="body" sz="quarter" idx="22" hasCustomPrompt="1"/>
          </p:nvPr>
        </p:nvSpPr>
        <p:spPr>
          <a:xfrm>
            <a:off x="10147505" y="3618575"/>
            <a:ext cx="1609763" cy="1463040"/>
          </a:xfrm>
        </p:spPr>
        <p:txBody>
          <a:bodyPr lIns="0" tIns="0" rIns="0" bIns="0" anchor="t">
            <a:noAutofit/>
          </a:bodyPr>
          <a:lstStyle>
            <a:lvl1pPr marL="0" indent="0" algn="l">
              <a:spcBef>
                <a:spcPts val="0"/>
              </a:spcBef>
              <a:buNone/>
              <a:defRPr sz="1400" b="0">
                <a:solidFill>
                  <a:schemeClr val="tx1"/>
                </a:solidFill>
              </a:defRPr>
            </a:lvl1pPr>
          </a:lstStyle>
          <a:p>
            <a:pPr lvl="0"/>
            <a:r>
              <a:rPr lang="en-US" dirty="0"/>
              <a:t>Place holder for text, place holder for text</a:t>
            </a:r>
          </a:p>
        </p:txBody>
      </p:sp>
      <p:sp>
        <p:nvSpPr>
          <p:cNvPr id="3" name="Title 2">
            <a:extLst>
              <a:ext uri="{FF2B5EF4-FFF2-40B4-BE49-F238E27FC236}">
                <a16:creationId xmlns="" xmlns:a16="http://schemas.microsoft.com/office/drawing/2014/main" id="{D0D0F5C5-1FDE-456D-9C67-6F0A07724C6B}"/>
              </a:ext>
            </a:extLst>
          </p:cNvPr>
          <p:cNvSpPr>
            <a:spLocks noGrp="1"/>
          </p:cNvSpPr>
          <p:nvPr>
            <p:ph type="title" hasCustomPrompt="1"/>
          </p:nvPr>
        </p:nvSpPr>
        <p:spPr/>
        <p:txBody>
          <a:bodyPr/>
          <a:lstStyle>
            <a:lvl1pPr>
              <a:defRPr baseline="0"/>
            </a:lvl1pPr>
          </a:lstStyle>
          <a:p>
            <a:r>
              <a:rPr lang="en-US" dirty="0"/>
              <a:t>SECTION HEADING</a:t>
            </a:r>
          </a:p>
        </p:txBody>
      </p:sp>
    </p:spTree>
    <p:extLst>
      <p:ext uri="{BB962C8B-B14F-4D97-AF65-F5344CB8AC3E}">
        <p14:creationId xmlns:p14="http://schemas.microsoft.com/office/powerpoint/2010/main" val="2862327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v2">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32179EBC-563D-49C0-83A8-2DF2A1FB154A}"/>
              </a:ext>
            </a:extLst>
          </p:cNvPr>
          <p:cNvPicPr>
            <a:picLocks noChangeAspect="1"/>
          </p:cNvPicPr>
          <p:nvPr userDrawn="1"/>
        </p:nvPicPr>
        <p:blipFill>
          <a:blip r:embed="rId2"/>
          <a:stretch>
            <a:fillRect/>
          </a:stretch>
        </p:blipFill>
        <p:spPr>
          <a:xfrm>
            <a:off x="6590634" y="940740"/>
            <a:ext cx="5194713" cy="5193360"/>
          </a:xfrm>
          <a:prstGeom prst="rect">
            <a:avLst/>
          </a:prstGeom>
        </p:spPr>
      </p:pic>
      <p:sp>
        <p:nvSpPr>
          <p:cNvPr id="27" name="Text Placeholder 2">
            <a:extLst>
              <a:ext uri="{FF2B5EF4-FFF2-40B4-BE49-F238E27FC236}">
                <a16:creationId xmlns="" xmlns:a16="http://schemas.microsoft.com/office/drawing/2014/main" id="{9B8F19A3-252D-4851-BB1A-796986E51EF6}"/>
              </a:ext>
            </a:extLst>
          </p:cNvPr>
          <p:cNvSpPr>
            <a:spLocks noGrp="1"/>
          </p:cNvSpPr>
          <p:nvPr>
            <p:ph type="body" sz="quarter" idx="18" hasCustomPrompt="1"/>
          </p:nvPr>
        </p:nvSpPr>
        <p:spPr>
          <a:xfrm>
            <a:off x="7569694" y="1714958"/>
            <a:ext cx="1609763" cy="3870342"/>
          </a:xfrm>
        </p:spPr>
        <p:txBody>
          <a:bodyPr lIns="0" tIns="0" rIns="0" bIns="0" anchor="t">
            <a:noAutofit/>
          </a:bodyPr>
          <a:lstStyle>
            <a:lvl1pPr marL="0" indent="0" algn="l">
              <a:spcBef>
                <a:spcPts val="800"/>
              </a:spcBef>
              <a:buNone/>
              <a:defRPr sz="1400" b="0">
                <a:solidFill>
                  <a:schemeClr val="tx1"/>
                </a:solidFill>
              </a:defRPr>
            </a:lvl1pPr>
          </a:lstStyle>
          <a:p>
            <a:pPr lvl="0"/>
            <a:r>
              <a:rPr lang="en-US" dirty="0"/>
              <a:t>- Lorem ipsum</a:t>
            </a:r>
          </a:p>
          <a:p>
            <a:pPr lvl="0"/>
            <a:r>
              <a:rPr lang="en-US" dirty="0"/>
              <a:t>- Dolor, avec</a:t>
            </a:r>
          </a:p>
          <a:p>
            <a:pPr lvl="0"/>
            <a:r>
              <a:rPr lang="en-US" dirty="0"/>
              <a:t>- Lorem ipsum</a:t>
            </a:r>
          </a:p>
          <a:p>
            <a:pPr lvl="0"/>
            <a:r>
              <a:rPr lang="en-US" dirty="0"/>
              <a:t>- Dolor, avec</a:t>
            </a:r>
          </a:p>
          <a:p>
            <a:pPr lvl="0"/>
            <a:r>
              <a:rPr lang="en-US" dirty="0"/>
              <a:t>- Lorem ipsum</a:t>
            </a:r>
          </a:p>
          <a:p>
            <a:pPr lvl="0"/>
            <a:r>
              <a:rPr lang="en-US" dirty="0"/>
              <a:t>- Dolor, avec</a:t>
            </a:r>
          </a:p>
          <a:p>
            <a:pPr lvl="0"/>
            <a:r>
              <a:rPr lang="en-US" dirty="0"/>
              <a:t>- Lorem ipsum</a:t>
            </a:r>
          </a:p>
          <a:p>
            <a:pPr lvl="0"/>
            <a:r>
              <a:rPr lang="en-US" dirty="0"/>
              <a:t>- Dolor, avec</a:t>
            </a:r>
          </a:p>
          <a:p>
            <a:pPr lvl="0"/>
            <a:r>
              <a:rPr lang="en-US" dirty="0"/>
              <a:t>- Lorem ipsum</a:t>
            </a:r>
          </a:p>
          <a:p>
            <a:pPr lvl="0"/>
            <a:r>
              <a:rPr lang="en-US" dirty="0"/>
              <a:t>- Dolor, avec</a:t>
            </a:r>
          </a:p>
          <a:p>
            <a:pPr lvl="0"/>
            <a:r>
              <a:rPr lang="en-US" dirty="0"/>
              <a:t>- Lorem ipsum</a:t>
            </a:r>
          </a:p>
          <a:p>
            <a:pPr lvl="0"/>
            <a:r>
              <a:rPr lang="en-US" dirty="0"/>
              <a:t>- Dolor, avec</a:t>
            </a:r>
          </a:p>
        </p:txBody>
      </p:sp>
      <p:sp>
        <p:nvSpPr>
          <p:cNvPr id="6" name="Title 5">
            <a:extLst>
              <a:ext uri="{FF2B5EF4-FFF2-40B4-BE49-F238E27FC236}">
                <a16:creationId xmlns="" xmlns:a16="http://schemas.microsoft.com/office/drawing/2014/main" id="{72C62C3E-B473-416F-A867-9AF790849B04}"/>
              </a:ext>
            </a:extLst>
          </p:cNvPr>
          <p:cNvSpPr>
            <a:spLocks noGrp="1"/>
          </p:cNvSpPr>
          <p:nvPr>
            <p:ph type="title" hasCustomPrompt="1"/>
          </p:nvPr>
        </p:nvSpPr>
        <p:spPr/>
        <p:txBody>
          <a:bodyPr/>
          <a:lstStyle>
            <a:lvl1pPr>
              <a:defRPr baseline="0"/>
            </a:lvl1pPr>
          </a:lstStyle>
          <a:p>
            <a:r>
              <a:rPr lang="en-US" dirty="0"/>
              <a:t>SECTION HEADING</a:t>
            </a:r>
          </a:p>
        </p:txBody>
      </p:sp>
      <p:sp>
        <p:nvSpPr>
          <p:cNvPr id="34" name="Text Placeholder 2">
            <a:extLst>
              <a:ext uri="{FF2B5EF4-FFF2-40B4-BE49-F238E27FC236}">
                <a16:creationId xmlns="" xmlns:a16="http://schemas.microsoft.com/office/drawing/2014/main" id="{45886A50-D64D-414B-BB34-2694E084C2E5}"/>
              </a:ext>
            </a:extLst>
          </p:cNvPr>
          <p:cNvSpPr>
            <a:spLocks noGrp="1"/>
          </p:cNvSpPr>
          <p:nvPr>
            <p:ph type="body" sz="quarter" idx="19" hasCustomPrompt="1"/>
          </p:nvPr>
        </p:nvSpPr>
        <p:spPr>
          <a:xfrm>
            <a:off x="9388231" y="1714958"/>
            <a:ext cx="452813" cy="3870342"/>
          </a:xfrm>
        </p:spPr>
        <p:txBody>
          <a:bodyPr lIns="0" tIns="0" rIns="0" bIns="0" anchor="t">
            <a:noAutofit/>
          </a:bodyPr>
          <a:lstStyle>
            <a:lvl1pPr marL="0" indent="0" algn="ctr">
              <a:spcBef>
                <a:spcPts val="800"/>
              </a:spcBef>
              <a:buNone/>
              <a:defRPr sz="1400" b="0">
                <a:solidFill>
                  <a:schemeClr val="bg2"/>
                </a:solidFill>
              </a:defRPr>
            </a:lvl1pPr>
          </a:lstStyle>
          <a:p>
            <a:pPr lvl="0"/>
            <a:r>
              <a:rPr lang="en-US" dirty="0"/>
              <a:t>01</a:t>
            </a:r>
          </a:p>
          <a:p>
            <a:pPr lvl="0"/>
            <a:r>
              <a:rPr lang="en-US" dirty="0"/>
              <a:t>02</a:t>
            </a:r>
          </a:p>
          <a:p>
            <a:pPr lvl="0"/>
            <a:r>
              <a:rPr lang="en-US" dirty="0"/>
              <a:t>03</a:t>
            </a:r>
          </a:p>
          <a:p>
            <a:pPr lvl="0"/>
            <a:r>
              <a:rPr lang="en-US" dirty="0"/>
              <a:t>04</a:t>
            </a:r>
          </a:p>
          <a:p>
            <a:pPr lvl="0"/>
            <a:r>
              <a:rPr lang="en-US" dirty="0"/>
              <a:t>05</a:t>
            </a:r>
          </a:p>
          <a:p>
            <a:pPr lvl="0"/>
            <a:r>
              <a:rPr lang="en-US" dirty="0"/>
              <a:t>06</a:t>
            </a:r>
          </a:p>
          <a:p>
            <a:pPr lvl="0"/>
            <a:r>
              <a:rPr lang="en-US" dirty="0"/>
              <a:t>07</a:t>
            </a:r>
          </a:p>
          <a:p>
            <a:pPr lvl="0"/>
            <a:r>
              <a:rPr lang="en-US" dirty="0"/>
              <a:t>08</a:t>
            </a:r>
          </a:p>
          <a:p>
            <a:pPr lvl="0"/>
            <a:r>
              <a:rPr lang="en-US" dirty="0"/>
              <a:t>09</a:t>
            </a:r>
          </a:p>
          <a:p>
            <a:pPr lvl="0"/>
            <a:r>
              <a:rPr lang="en-US" dirty="0"/>
              <a:t>10</a:t>
            </a:r>
          </a:p>
          <a:p>
            <a:pPr lvl="0"/>
            <a:r>
              <a:rPr lang="en-US" dirty="0"/>
              <a:t>11</a:t>
            </a:r>
          </a:p>
          <a:p>
            <a:pPr lvl="0"/>
            <a:r>
              <a:rPr lang="en-US" dirty="0"/>
              <a:t>12</a:t>
            </a:r>
          </a:p>
        </p:txBody>
      </p:sp>
    </p:spTree>
    <p:extLst>
      <p:ext uri="{BB962C8B-B14F-4D97-AF65-F5344CB8AC3E}">
        <p14:creationId xmlns:p14="http://schemas.microsoft.com/office/powerpoint/2010/main" val="928312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info">
    <p:spTree>
      <p:nvGrpSpPr>
        <p:cNvPr id="1" name=""/>
        <p:cNvGrpSpPr/>
        <p:nvPr/>
      </p:nvGrpSpPr>
      <p:grpSpPr>
        <a:xfrm>
          <a:off x="0" y="0"/>
          <a:ext cx="0" cy="0"/>
          <a:chOff x="0" y="0"/>
          <a:chExt cx="0" cy="0"/>
        </a:xfrm>
      </p:grpSpPr>
      <p:pic>
        <p:nvPicPr>
          <p:cNvPr id="27" name="Picture 26">
            <a:extLst>
              <a:ext uri="{FF2B5EF4-FFF2-40B4-BE49-F238E27FC236}">
                <a16:creationId xmlns="" xmlns:a16="http://schemas.microsoft.com/office/drawing/2014/main" id="{32179EBC-563D-49C0-83A8-2DF2A1FB154A}"/>
              </a:ext>
            </a:extLst>
          </p:cNvPr>
          <p:cNvPicPr>
            <a:picLocks noChangeAspect="1"/>
          </p:cNvPicPr>
          <p:nvPr userDrawn="1"/>
        </p:nvPicPr>
        <p:blipFill>
          <a:blip r:embed="rId2"/>
          <a:stretch>
            <a:fillRect/>
          </a:stretch>
        </p:blipFill>
        <p:spPr>
          <a:xfrm>
            <a:off x="6590634" y="940740"/>
            <a:ext cx="5194713" cy="5193360"/>
          </a:xfrm>
          <a:prstGeom prst="rect">
            <a:avLst/>
          </a:prstGeom>
        </p:spPr>
      </p:pic>
      <p:sp>
        <p:nvSpPr>
          <p:cNvPr id="14" name="Picture Placeholder 19">
            <a:extLst>
              <a:ext uri="{FF2B5EF4-FFF2-40B4-BE49-F238E27FC236}">
                <a16:creationId xmlns="" xmlns:a16="http://schemas.microsoft.com/office/drawing/2014/main" id="{59269AFB-DEBB-4608-96E8-324707728B11}"/>
              </a:ext>
            </a:extLst>
          </p:cNvPr>
          <p:cNvSpPr>
            <a:spLocks noGrp="1"/>
          </p:cNvSpPr>
          <p:nvPr>
            <p:ph type="pic" sz="quarter" idx="15" hasCustomPrompt="1"/>
          </p:nvPr>
        </p:nvSpPr>
        <p:spPr>
          <a:xfrm>
            <a:off x="6363124" y="1433345"/>
            <a:ext cx="1097566" cy="1097280"/>
          </a:xfrm>
          <a:prstGeom prst="ellipse">
            <a:avLst/>
          </a:prstGeom>
          <a:solidFill>
            <a:schemeClr val="bg1">
              <a:lumMod val="95000"/>
            </a:schemeClr>
          </a:solidFill>
        </p:spPr>
        <p:txBody>
          <a:bodyPr wrap="none" lIns="0" tIns="0" rIns="0" bIns="137160" anchor="b">
            <a:noAutofit/>
          </a:bodyPr>
          <a:lstStyle>
            <a:lvl1pPr marL="0" indent="0" algn="ctr">
              <a:buNone/>
              <a:defRPr sz="800" i="1">
                <a:solidFill>
                  <a:schemeClr val="tx1"/>
                </a:solidFill>
              </a:defRPr>
            </a:lvl1pPr>
          </a:lstStyle>
          <a:p>
            <a:r>
              <a:rPr lang="en-US" dirty="0"/>
              <a:t>Click to add picture</a:t>
            </a:r>
          </a:p>
        </p:txBody>
      </p:sp>
      <p:sp>
        <p:nvSpPr>
          <p:cNvPr id="15" name="Text Placeholder 2">
            <a:extLst>
              <a:ext uri="{FF2B5EF4-FFF2-40B4-BE49-F238E27FC236}">
                <a16:creationId xmlns="" xmlns:a16="http://schemas.microsoft.com/office/drawing/2014/main" id="{686E8F45-9142-4263-B45A-EC0ECAA59FAE}"/>
              </a:ext>
            </a:extLst>
          </p:cNvPr>
          <p:cNvSpPr>
            <a:spLocks noGrp="1"/>
          </p:cNvSpPr>
          <p:nvPr>
            <p:ph type="body" sz="quarter" idx="16" hasCustomPrompt="1"/>
          </p:nvPr>
        </p:nvSpPr>
        <p:spPr>
          <a:xfrm>
            <a:off x="7693651" y="1666283"/>
            <a:ext cx="2286595" cy="296862"/>
          </a:xfrm>
        </p:spPr>
        <p:txBody>
          <a:bodyPr lIns="0" tIns="0" rIns="0" bIns="0" anchor="b">
            <a:noAutofit/>
          </a:bodyPr>
          <a:lstStyle>
            <a:lvl1pPr marL="0" indent="0" algn="l">
              <a:buNone/>
              <a:defRPr sz="1400">
                <a:solidFill>
                  <a:schemeClr val="bg2"/>
                </a:solidFill>
              </a:defRPr>
            </a:lvl1pPr>
          </a:lstStyle>
          <a:p>
            <a:pPr lvl="0"/>
            <a:r>
              <a:rPr lang="en-US" dirty="0"/>
              <a:t>Presenter 2</a:t>
            </a:r>
          </a:p>
        </p:txBody>
      </p:sp>
      <p:sp>
        <p:nvSpPr>
          <p:cNvPr id="16" name="Text Placeholder 2">
            <a:extLst>
              <a:ext uri="{FF2B5EF4-FFF2-40B4-BE49-F238E27FC236}">
                <a16:creationId xmlns="" xmlns:a16="http://schemas.microsoft.com/office/drawing/2014/main" id="{4DC11626-0644-4E2D-9226-6EB9E83BA064}"/>
              </a:ext>
            </a:extLst>
          </p:cNvPr>
          <p:cNvSpPr>
            <a:spLocks noGrp="1"/>
          </p:cNvSpPr>
          <p:nvPr>
            <p:ph type="body" sz="quarter" idx="17" hasCustomPrompt="1"/>
          </p:nvPr>
        </p:nvSpPr>
        <p:spPr>
          <a:xfrm>
            <a:off x="7693651" y="2000201"/>
            <a:ext cx="2286595" cy="296862"/>
          </a:xfrm>
        </p:spPr>
        <p:txBody>
          <a:bodyPr lIns="0" tIns="0" rIns="0" bIns="0" anchor="t">
            <a:noAutofit/>
          </a:bodyPr>
          <a:lstStyle>
            <a:lvl1pPr marL="0" indent="0" algn="l">
              <a:buNone/>
              <a:defRPr sz="1400">
                <a:solidFill>
                  <a:schemeClr val="tx1"/>
                </a:solidFill>
              </a:defRPr>
            </a:lvl1pPr>
          </a:lstStyle>
          <a:p>
            <a:pPr lvl="0"/>
            <a:r>
              <a:rPr lang="en-US" dirty="0"/>
              <a:t>Company Name</a:t>
            </a:r>
          </a:p>
        </p:txBody>
      </p:sp>
      <p:sp>
        <p:nvSpPr>
          <p:cNvPr id="5" name="Picture Placeholder 19">
            <a:extLst>
              <a:ext uri="{FF2B5EF4-FFF2-40B4-BE49-F238E27FC236}">
                <a16:creationId xmlns="" xmlns:a16="http://schemas.microsoft.com/office/drawing/2014/main" id="{A323A45E-FC75-4F7E-95A9-DB2AB53001BA}"/>
              </a:ext>
            </a:extLst>
          </p:cNvPr>
          <p:cNvSpPr>
            <a:spLocks noGrp="1"/>
          </p:cNvSpPr>
          <p:nvPr>
            <p:ph type="pic" sz="quarter" idx="12" hasCustomPrompt="1"/>
          </p:nvPr>
        </p:nvSpPr>
        <p:spPr>
          <a:xfrm>
            <a:off x="1758340" y="1433345"/>
            <a:ext cx="1097566" cy="1097280"/>
          </a:xfrm>
          <a:prstGeom prst="ellipse">
            <a:avLst/>
          </a:prstGeom>
          <a:solidFill>
            <a:schemeClr val="bg1">
              <a:lumMod val="95000"/>
            </a:schemeClr>
          </a:solidFill>
        </p:spPr>
        <p:txBody>
          <a:bodyPr wrap="none" lIns="0" tIns="0" rIns="0" bIns="137160" anchor="b">
            <a:noAutofit/>
          </a:bodyPr>
          <a:lstStyle>
            <a:lvl1pPr marL="0" indent="0" algn="ctr">
              <a:buNone/>
              <a:defRPr sz="800" i="1">
                <a:solidFill>
                  <a:schemeClr val="tx1"/>
                </a:solidFill>
              </a:defRPr>
            </a:lvl1pPr>
          </a:lstStyle>
          <a:p>
            <a:r>
              <a:rPr lang="en-US" dirty="0"/>
              <a:t>Click to add picture</a:t>
            </a:r>
          </a:p>
        </p:txBody>
      </p:sp>
      <p:sp>
        <p:nvSpPr>
          <p:cNvPr id="6" name="Title 5">
            <a:extLst>
              <a:ext uri="{FF2B5EF4-FFF2-40B4-BE49-F238E27FC236}">
                <a16:creationId xmlns="" xmlns:a16="http://schemas.microsoft.com/office/drawing/2014/main" id="{72C62C3E-B473-416F-A867-9AF790849B04}"/>
              </a:ext>
            </a:extLst>
          </p:cNvPr>
          <p:cNvSpPr>
            <a:spLocks noGrp="1"/>
          </p:cNvSpPr>
          <p:nvPr>
            <p:ph type="title" hasCustomPrompt="1"/>
          </p:nvPr>
        </p:nvSpPr>
        <p:spPr/>
        <p:txBody>
          <a:bodyPr/>
          <a:lstStyle>
            <a:lvl1pPr>
              <a:defRPr baseline="0"/>
            </a:lvl1pPr>
          </a:lstStyle>
          <a:p>
            <a:r>
              <a:rPr lang="en-US" dirty="0"/>
              <a:t>SECTION HEADING</a:t>
            </a:r>
          </a:p>
        </p:txBody>
      </p:sp>
      <p:sp>
        <p:nvSpPr>
          <p:cNvPr id="7" name="Text Placeholder 2">
            <a:extLst>
              <a:ext uri="{FF2B5EF4-FFF2-40B4-BE49-F238E27FC236}">
                <a16:creationId xmlns="" xmlns:a16="http://schemas.microsoft.com/office/drawing/2014/main" id="{CC419ED4-1DC0-4B8A-B81D-02CC53DE3339}"/>
              </a:ext>
            </a:extLst>
          </p:cNvPr>
          <p:cNvSpPr>
            <a:spLocks noGrp="1"/>
          </p:cNvSpPr>
          <p:nvPr>
            <p:ph type="body" sz="quarter" idx="13" hasCustomPrompt="1"/>
          </p:nvPr>
        </p:nvSpPr>
        <p:spPr>
          <a:xfrm>
            <a:off x="3088867" y="1666283"/>
            <a:ext cx="2286595" cy="296862"/>
          </a:xfrm>
        </p:spPr>
        <p:txBody>
          <a:bodyPr lIns="0" tIns="0" rIns="0" bIns="0" anchor="b">
            <a:noAutofit/>
          </a:bodyPr>
          <a:lstStyle>
            <a:lvl1pPr marL="0" indent="0" algn="l">
              <a:buNone/>
              <a:defRPr sz="1400">
                <a:solidFill>
                  <a:schemeClr val="bg2"/>
                </a:solidFill>
              </a:defRPr>
            </a:lvl1pPr>
          </a:lstStyle>
          <a:p>
            <a:pPr lvl="0"/>
            <a:r>
              <a:rPr lang="en-US" dirty="0"/>
              <a:t>Presenter 1</a:t>
            </a:r>
          </a:p>
        </p:txBody>
      </p:sp>
      <p:sp>
        <p:nvSpPr>
          <p:cNvPr id="12" name="Text Placeholder 2">
            <a:extLst>
              <a:ext uri="{FF2B5EF4-FFF2-40B4-BE49-F238E27FC236}">
                <a16:creationId xmlns="" xmlns:a16="http://schemas.microsoft.com/office/drawing/2014/main" id="{39191F7B-B907-4330-A0D0-AE2346533DD8}"/>
              </a:ext>
            </a:extLst>
          </p:cNvPr>
          <p:cNvSpPr>
            <a:spLocks noGrp="1"/>
          </p:cNvSpPr>
          <p:nvPr>
            <p:ph type="body" sz="quarter" idx="14" hasCustomPrompt="1"/>
          </p:nvPr>
        </p:nvSpPr>
        <p:spPr>
          <a:xfrm>
            <a:off x="3088867" y="2000201"/>
            <a:ext cx="2286595" cy="296862"/>
          </a:xfrm>
        </p:spPr>
        <p:txBody>
          <a:bodyPr lIns="0" tIns="0" rIns="0" bIns="0" anchor="t">
            <a:noAutofit/>
          </a:bodyPr>
          <a:lstStyle>
            <a:lvl1pPr marL="0" indent="0" algn="l">
              <a:buNone/>
              <a:defRPr sz="1400">
                <a:solidFill>
                  <a:schemeClr val="tx1"/>
                </a:solidFill>
              </a:defRPr>
            </a:lvl1pPr>
          </a:lstStyle>
          <a:p>
            <a:pPr lvl="0"/>
            <a:r>
              <a:rPr lang="en-US" dirty="0"/>
              <a:t>Company Name</a:t>
            </a:r>
          </a:p>
        </p:txBody>
      </p:sp>
      <p:sp>
        <p:nvSpPr>
          <p:cNvPr id="17" name="Picture Placeholder 19">
            <a:extLst>
              <a:ext uri="{FF2B5EF4-FFF2-40B4-BE49-F238E27FC236}">
                <a16:creationId xmlns="" xmlns:a16="http://schemas.microsoft.com/office/drawing/2014/main" id="{F983CCE9-9F44-4F5C-8034-00D82367E68F}"/>
              </a:ext>
            </a:extLst>
          </p:cNvPr>
          <p:cNvSpPr>
            <a:spLocks noGrp="1"/>
          </p:cNvSpPr>
          <p:nvPr>
            <p:ph type="pic" sz="quarter" idx="18" hasCustomPrompt="1"/>
          </p:nvPr>
        </p:nvSpPr>
        <p:spPr>
          <a:xfrm>
            <a:off x="6363124" y="2957345"/>
            <a:ext cx="1097566" cy="1097280"/>
          </a:xfrm>
          <a:prstGeom prst="ellipse">
            <a:avLst/>
          </a:prstGeom>
          <a:solidFill>
            <a:schemeClr val="bg1">
              <a:lumMod val="95000"/>
            </a:schemeClr>
          </a:solidFill>
        </p:spPr>
        <p:txBody>
          <a:bodyPr wrap="none" lIns="0" tIns="0" rIns="0" bIns="137160" anchor="b">
            <a:noAutofit/>
          </a:bodyPr>
          <a:lstStyle>
            <a:lvl1pPr marL="0" indent="0" algn="ctr">
              <a:buNone/>
              <a:defRPr sz="800" i="1">
                <a:solidFill>
                  <a:schemeClr val="tx1"/>
                </a:solidFill>
              </a:defRPr>
            </a:lvl1pPr>
          </a:lstStyle>
          <a:p>
            <a:r>
              <a:rPr lang="en-US" dirty="0"/>
              <a:t>Click to add picture</a:t>
            </a:r>
          </a:p>
        </p:txBody>
      </p:sp>
      <p:sp>
        <p:nvSpPr>
          <p:cNvPr id="18" name="Text Placeholder 2">
            <a:extLst>
              <a:ext uri="{FF2B5EF4-FFF2-40B4-BE49-F238E27FC236}">
                <a16:creationId xmlns="" xmlns:a16="http://schemas.microsoft.com/office/drawing/2014/main" id="{1E02564C-71B0-404A-81D5-CBADB443DACA}"/>
              </a:ext>
            </a:extLst>
          </p:cNvPr>
          <p:cNvSpPr>
            <a:spLocks noGrp="1"/>
          </p:cNvSpPr>
          <p:nvPr>
            <p:ph type="body" sz="quarter" idx="19" hasCustomPrompt="1"/>
          </p:nvPr>
        </p:nvSpPr>
        <p:spPr>
          <a:xfrm>
            <a:off x="7693651" y="3190283"/>
            <a:ext cx="2286595" cy="296862"/>
          </a:xfrm>
        </p:spPr>
        <p:txBody>
          <a:bodyPr lIns="0" tIns="0" rIns="0" bIns="0" anchor="b">
            <a:noAutofit/>
          </a:bodyPr>
          <a:lstStyle>
            <a:lvl1pPr marL="0" indent="0" algn="l">
              <a:buNone/>
              <a:defRPr sz="1400">
                <a:solidFill>
                  <a:schemeClr val="bg2"/>
                </a:solidFill>
              </a:defRPr>
            </a:lvl1pPr>
          </a:lstStyle>
          <a:p>
            <a:pPr lvl="0"/>
            <a:r>
              <a:rPr lang="en-US" dirty="0"/>
              <a:t>Presenter 4</a:t>
            </a:r>
          </a:p>
        </p:txBody>
      </p:sp>
      <p:sp>
        <p:nvSpPr>
          <p:cNvPr id="19" name="Text Placeholder 2">
            <a:extLst>
              <a:ext uri="{FF2B5EF4-FFF2-40B4-BE49-F238E27FC236}">
                <a16:creationId xmlns="" xmlns:a16="http://schemas.microsoft.com/office/drawing/2014/main" id="{37CB87B8-C293-4172-92CB-5A6B260A9911}"/>
              </a:ext>
            </a:extLst>
          </p:cNvPr>
          <p:cNvSpPr>
            <a:spLocks noGrp="1"/>
          </p:cNvSpPr>
          <p:nvPr>
            <p:ph type="body" sz="quarter" idx="20" hasCustomPrompt="1"/>
          </p:nvPr>
        </p:nvSpPr>
        <p:spPr>
          <a:xfrm>
            <a:off x="7693651" y="3524201"/>
            <a:ext cx="2286595" cy="296862"/>
          </a:xfrm>
        </p:spPr>
        <p:txBody>
          <a:bodyPr lIns="0" tIns="0" rIns="0" bIns="0" anchor="t">
            <a:noAutofit/>
          </a:bodyPr>
          <a:lstStyle>
            <a:lvl1pPr marL="0" indent="0" algn="l">
              <a:buNone/>
              <a:defRPr sz="1400">
                <a:solidFill>
                  <a:schemeClr val="tx1"/>
                </a:solidFill>
              </a:defRPr>
            </a:lvl1pPr>
          </a:lstStyle>
          <a:p>
            <a:pPr lvl="0"/>
            <a:r>
              <a:rPr lang="en-US" dirty="0"/>
              <a:t>Company Name</a:t>
            </a:r>
          </a:p>
        </p:txBody>
      </p:sp>
      <p:sp>
        <p:nvSpPr>
          <p:cNvPr id="20" name="Picture Placeholder 19">
            <a:extLst>
              <a:ext uri="{FF2B5EF4-FFF2-40B4-BE49-F238E27FC236}">
                <a16:creationId xmlns="" xmlns:a16="http://schemas.microsoft.com/office/drawing/2014/main" id="{3E8E0044-A58D-43FE-A641-0CAFFC620062}"/>
              </a:ext>
            </a:extLst>
          </p:cNvPr>
          <p:cNvSpPr>
            <a:spLocks noGrp="1"/>
          </p:cNvSpPr>
          <p:nvPr>
            <p:ph type="pic" sz="quarter" idx="21" hasCustomPrompt="1"/>
          </p:nvPr>
        </p:nvSpPr>
        <p:spPr>
          <a:xfrm>
            <a:off x="1758340" y="2957345"/>
            <a:ext cx="1097566" cy="1097280"/>
          </a:xfrm>
          <a:prstGeom prst="ellipse">
            <a:avLst/>
          </a:prstGeom>
          <a:solidFill>
            <a:schemeClr val="bg1">
              <a:lumMod val="95000"/>
            </a:schemeClr>
          </a:solidFill>
        </p:spPr>
        <p:txBody>
          <a:bodyPr wrap="none" lIns="0" tIns="0" rIns="0" bIns="137160" anchor="b">
            <a:noAutofit/>
          </a:bodyPr>
          <a:lstStyle>
            <a:lvl1pPr marL="0" indent="0" algn="ctr">
              <a:buNone/>
              <a:defRPr sz="800" i="1">
                <a:solidFill>
                  <a:schemeClr val="tx1"/>
                </a:solidFill>
              </a:defRPr>
            </a:lvl1pPr>
          </a:lstStyle>
          <a:p>
            <a:r>
              <a:rPr lang="en-US" dirty="0"/>
              <a:t>Click to add picture</a:t>
            </a:r>
          </a:p>
        </p:txBody>
      </p:sp>
      <p:sp>
        <p:nvSpPr>
          <p:cNvPr id="21" name="Text Placeholder 2">
            <a:extLst>
              <a:ext uri="{FF2B5EF4-FFF2-40B4-BE49-F238E27FC236}">
                <a16:creationId xmlns="" xmlns:a16="http://schemas.microsoft.com/office/drawing/2014/main" id="{43E28C56-5783-4337-9D96-698FE5582A2E}"/>
              </a:ext>
            </a:extLst>
          </p:cNvPr>
          <p:cNvSpPr>
            <a:spLocks noGrp="1"/>
          </p:cNvSpPr>
          <p:nvPr>
            <p:ph type="body" sz="quarter" idx="22" hasCustomPrompt="1"/>
          </p:nvPr>
        </p:nvSpPr>
        <p:spPr>
          <a:xfrm>
            <a:off x="3088867" y="3190283"/>
            <a:ext cx="2286595" cy="296862"/>
          </a:xfrm>
        </p:spPr>
        <p:txBody>
          <a:bodyPr lIns="0" tIns="0" rIns="0" bIns="0" anchor="b">
            <a:noAutofit/>
          </a:bodyPr>
          <a:lstStyle>
            <a:lvl1pPr marL="0" indent="0" algn="l">
              <a:buNone/>
              <a:defRPr sz="1400">
                <a:solidFill>
                  <a:schemeClr val="bg2"/>
                </a:solidFill>
              </a:defRPr>
            </a:lvl1pPr>
          </a:lstStyle>
          <a:p>
            <a:pPr lvl="0"/>
            <a:r>
              <a:rPr lang="en-US" dirty="0"/>
              <a:t>Presenter 3</a:t>
            </a:r>
          </a:p>
        </p:txBody>
      </p:sp>
      <p:sp>
        <p:nvSpPr>
          <p:cNvPr id="22" name="Text Placeholder 2">
            <a:extLst>
              <a:ext uri="{FF2B5EF4-FFF2-40B4-BE49-F238E27FC236}">
                <a16:creationId xmlns="" xmlns:a16="http://schemas.microsoft.com/office/drawing/2014/main" id="{03DD8706-19CE-4B18-B435-1B8EBC9D6F63}"/>
              </a:ext>
            </a:extLst>
          </p:cNvPr>
          <p:cNvSpPr>
            <a:spLocks noGrp="1"/>
          </p:cNvSpPr>
          <p:nvPr>
            <p:ph type="body" sz="quarter" idx="23" hasCustomPrompt="1"/>
          </p:nvPr>
        </p:nvSpPr>
        <p:spPr>
          <a:xfrm>
            <a:off x="3088867" y="3524201"/>
            <a:ext cx="2286595" cy="296862"/>
          </a:xfrm>
        </p:spPr>
        <p:txBody>
          <a:bodyPr lIns="0" tIns="0" rIns="0" bIns="0" anchor="t">
            <a:noAutofit/>
          </a:bodyPr>
          <a:lstStyle>
            <a:lvl1pPr marL="0" indent="0" algn="l">
              <a:buNone/>
              <a:defRPr sz="1400">
                <a:solidFill>
                  <a:schemeClr val="tx1"/>
                </a:solidFill>
              </a:defRPr>
            </a:lvl1pPr>
          </a:lstStyle>
          <a:p>
            <a:pPr lvl="0"/>
            <a:r>
              <a:rPr lang="en-US" dirty="0"/>
              <a:t>Company Name</a:t>
            </a:r>
          </a:p>
        </p:txBody>
      </p:sp>
      <p:sp>
        <p:nvSpPr>
          <p:cNvPr id="23" name="Picture Placeholder 19">
            <a:extLst>
              <a:ext uri="{FF2B5EF4-FFF2-40B4-BE49-F238E27FC236}">
                <a16:creationId xmlns="" xmlns:a16="http://schemas.microsoft.com/office/drawing/2014/main" id="{154DC02C-DF49-4166-8E8C-83B92BB515A3}"/>
              </a:ext>
            </a:extLst>
          </p:cNvPr>
          <p:cNvSpPr>
            <a:spLocks noGrp="1"/>
          </p:cNvSpPr>
          <p:nvPr>
            <p:ph type="pic" sz="quarter" idx="24" hasCustomPrompt="1"/>
          </p:nvPr>
        </p:nvSpPr>
        <p:spPr>
          <a:xfrm>
            <a:off x="6363124" y="4481345"/>
            <a:ext cx="1097566" cy="1097280"/>
          </a:xfrm>
          <a:prstGeom prst="ellipse">
            <a:avLst/>
          </a:prstGeom>
          <a:solidFill>
            <a:schemeClr val="bg1">
              <a:lumMod val="95000"/>
            </a:schemeClr>
          </a:solidFill>
        </p:spPr>
        <p:txBody>
          <a:bodyPr wrap="none" lIns="0" tIns="0" rIns="0" bIns="137160" anchor="b">
            <a:noAutofit/>
          </a:bodyPr>
          <a:lstStyle>
            <a:lvl1pPr marL="0" indent="0" algn="ctr">
              <a:buNone/>
              <a:defRPr sz="800" i="1">
                <a:solidFill>
                  <a:schemeClr val="tx1"/>
                </a:solidFill>
              </a:defRPr>
            </a:lvl1pPr>
          </a:lstStyle>
          <a:p>
            <a:r>
              <a:rPr lang="en-US" dirty="0"/>
              <a:t>Click to add picture</a:t>
            </a:r>
          </a:p>
        </p:txBody>
      </p:sp>
      <p:sp>
        <p:nvSpPr>
          <p:cNvPr id="24" name="Text Placeholder 2">
            <a:extLst>
              <a:ext uri="{FF2B5EF4-FFF2-40B4-BE49-F238E27FC236}">
                <a16:creationId xmlns="" xmlns:a16="http://schemas.microsoft.com/office/drawing/2014/main" id="{0D389855-D3A3-4DEB-8A46-31D137D6F97D}"/>
              </a:ext>
            </a:extLst>
          </p:cNvPr>
          <p:cNvSpPr>
            <a:spLocks noGrp="1"/>
          </p:cNvSpPr>
          <p:nvPr>
            <p:ph type="body" sz="quarter" idx="25" hasCustomPrompt="1"/>
          </p:nvPr>
        </p:nvSpPr>
        <p:spPr>
          <a:xfrm>
            <a:off x="7693651" y="4714283"/>
            <a:ext cx="2286595" cy="296862"/>
          </a:xfrm>
        </p:spPr>
        <p:txBody>
          <a:bodyPr lIns="0" tIns="0" rIns="0" bIns="0" anchor="b">
            <a:noAutofit/>
          </a:bodyPr>
          <a:lstStyle>
            <a:lvl1pPr marL="0" indent="0" algn="l">
              <a:buNone/>
              <a:defRPr sz="1400">
                <a:solidFill>
                  <a:schemeClr val="bg2"/>
                </a:solidFill>
              </a:defRPr>
            </a:lvl1pPr>
          </a:lstStyle>
          <a:p>
            <a:pPr lvl="0"/>
            <a:r>
              <a:rPr lang="en-US" dirty="0"/>
              <a:t>Presenter 6</a:t>
            </a:r>
          </a:p>
        </p:txBody>
      </p:sp>
      <p:sp>
        <p:nvSpPr>
          <p:cNvPr id="25" name="Text Placeholder 2">
            <a:extLst>
              <a:ext uri="{FF2B5EF4-FFF2-40B4-BE49-F238E27FC236}">
                <a16:creationId xmlns="" xmlns:a16="http://schemas.microsoft.com/office/drawing/2014/main" id="{8525DE8D-D94B-47A4-90AD-21FCC945217A}"/>
              </a:ext>
            </a:extLst>
          </p:cNvPr>
          <p:cNvSpPr>
            <a:spLocks noGrp="1"/>
          </p:cNvSpPr>
          <p:nvPr>
            <p:ph type="body" sz="quarter" idx="26" hasCustomPrompt="1"/>
          </p:nvPr>
        </p:nvSpPr>
        <p:spPr>
          <a:xfrm>
            <a:off x="7693651" y="5048201"/>
            <a:ext cx="2286595" cy="296862"/>
          </a:xfrm>
        </p:spPr>
        <p:txBody>
          <a:bodyPr lIns="0" tIns="0" rIns="0" bIns="0" anchor="t">
            <a:noAutofit/>
          </a:bodyPr>
          <a:lstStyle>
            <a:lvl1pPr marL="0" indent="0" algn="l">
              <a:buNone/>
              <a:defRPr sz="1400">
                <a:solidFill>
                  <a:schemeClr val="tx1"/>
                </a:solidFill>
              </a:defRPr>
            </a:lvl1pPr>
          </a:lstStyle>
          <a:p>
            <a:pPr lvl="0"/>
            <a:r>
              <a:rPr lang="en-US" dirty="0"/>
              <a:t>Company Name</a:t>
            </a:r>
          </a:p>
        </p:txBody>
      </p:sp>
      <p:sp>
        <p:nvSpPr>
          <p:cNvPr id="26" name="Picture Placeholder 19">
            <a:extLst>
              <a:ext uri="{FF2B5EF4-FFF2-40B4-BE49-F238E27FC236}">
                <a16:creationId xmlns="" xmlns:a16="http://schemas.microsoft.com/office/drawing/2014/main" id="{84F6A77C-9582-4BB2-90CC-4DC51D7549AE}"/>
              </a:ext>
            </a:extLst>
          </p:cNvPr>
          <p:cNvSpPr>
            <a:spLocks noGrp="1"/>
          </p:cNvSpPr>
          <p:nvPr>
            <p:ph type="pic" sz="quarter" idx="27" hasCustomPrompt="1"/>
          </p:nvPr>
        </p:nvSpPr>
        <p:spPr>
          <a:xfrm>
            <a:off x="1758340" y="4481345"/>
            <a:ext cx="1097566" cy="1097280"/>
          </a:xfrm>
          <a:prstGeom prst="ellipse">
            <a:avLst/>
          </a:prstGeom>
          <a:solidFill>
            <a:schemeClr val="bg1">
              <a:lumMod val="95000"/>
            </a:schemeClr>
          </a:solidFill>
        </p:spPr>
        <p:txBody>
          <a:bodyPr wrap="none" lIns="0" tIns="0" rIns="0" bIns="137160" anchor="b">
            <a:noAutofit/>
          </a:bodyPr>
          <a:lstStyle>
            <a:lvl1pPr marL="0" indent="0" algn="ctr">
              <a:buNone/>
              <a:defRPr sz="800" i="1">
                <a:solidFill>
                  <a:schemeClr val="tx1"/>
                </a:solidFill>
              </a:defRPr>
            </a:lvl1pPr>
          </a:lstStyle>
          <a:p>
            <a:r>
              <a:rPr lang="en-US" dirty="0"/>
              <a:t>Click to add picture</a:t>
            </a:r>
          </a:p>
        </p:txBody>
      </p:sp>
      <p:sp>
        <p:nvSpPr>
          <p:cNvPr id="28" name="Text Placeholder 2">
            <a:extLst>
              <a:ext uri="{FF2B5EF4-FFF2-40B4-BE49-F238E27FC236}">
                <a16:creationId xmlns="" xmlns:a16="http://schemas.microsoft.com/office/drawing/2014/main" id="{29A25E6F-1680-44EA-B113-5C16F4728915}"/>
              </a:ext>
            </a:extLst>
          </p:cNvPr>
          <p:cNvSpPr>
            <a:spLocks noGrp="1"/>
          </p:cNvSpPr>
          <p:nvPr>
            <p:ph type="body" sz="quarter" idx="28" hasCustomPrompt="1"/>
          </p:nvPr>
        </p:nvSpPr>
        <p:spPr>
          <a:xfrm>
            <a:off x="3088867" y="4714283"/>
            <a:ext cx="2286595" cy="296862"/>
          </a:xfrm>
        </p:spPr>
        <p:txBody>
          <a:bodyPr lIns="0" tIns="0" rIns="0" bIns="0" anchor="b">
            <a:noAutofit/>
          </a:bodyPr>
          <a:lstStyle>
            <a:lvl1pPr marL="0" indent="0" algn="l">
              <a:buNone/>
              <a:defRPr sz="1400">
                <a:solidFill>
                  <a:schemeClr val="bg2"/>
                </a:solidFill>
              </a:defRPr>
            </a:lvl1pPr>
          </a:lstStyle>
          <a:p>
            <a:pPr lvl="0"/>
            <a:r>
              <a:rPr lang="en-US" dirty="0"/>
              <a:t>Presenter 5</a:t>
            </a:r>
          </a:p>
        </p:txBody>
      </p:sp>
      <p:sp>
        <p:nvSpPr>
          <p:cNvPr id="29" name="Text Placeholder 2">
            <a:extLst>
              <a:ext uri="{FF2B5EF4-FFF2-40B4-BE49-F238E27FC236}">
                <a16:creationId xmlns="" xmlns:a16="http://schemas.microsoft.com/office/drawing/2014/main" id="{4D883057-323F-4A58-B78E-59B10B92544C}"/>
              </a:ext>
            </a:extLst>
          </p:cNvPr>
          <p:cNvSpPr>
            <a:spLocks noGrp="1"/>
          </p:cNvSpPr>
          <p:nvPr>
            <p:ph type="body" sz="quarter" idx="29" hasCustomPrompt="1"/>
          </p:nvPr>
        </p:nvSpPr>
        <p:spPr>
          <a:xfrm>
            <a:off x="3088867" y="5048201"/>
            <a:ext cx="2286595" cy="296862"/>
          </a:xfrm>
        </p:spPr>
        <p:txBody>
          <a:bodyPr lIns="0" tIns="0" rIns="0" bIns="0" anchor="t">
            <a:noAutofit/>
          </a:bodyPr>
          <a:lstStyle>
            <a:lvl1pPr marL="0" indent="0" algn="l">
              <a:buNone/>
              <a:defRPr sz="1400">
                <a:solidFill>
                  <a:schemeClr val="tx1"/>
                </a:solidFill>
              </a:defRPr>
            </a:lvl1pPr>
          </a:lstStyle>
          <a:p>
            <a:pPr lvl="0"/>
            <a:r>
              <a:rPr lang="en-US" dirty="0"/>
              <a:t>Company Name</a:t>
            </a:r>
          </a:p>
        </p:txBody>
      </p:sp>
    </p:spTree>
    <p:extLst>
      <p:ext uri="{BB962C8B-B14F-4D97-AF65-F5344CB8AC3E}">
        <p14:creationId xmlns:p14="http://schemas.microsoft.com/office/powerpoint/2010/main" val="22619817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v1">
    <p:spTree>
      <p:nvGrpSpPr>
        <p:cNvPr id="1" name=""/>
        <p:cNvGrpSpPr/>
        <p:nvPr/>
      </p:nvGrpSpPr>
      <p:grpSpPr>
        <a:xfrm>
          <a:off x="0" y="0"/>
          <a:ext cx="0" cy="0"/>
          <a:chOff x="0" y="0"/>
          <a:chExt cx="0" cy="0"/>
        </a:xfrm>
      </p:grpSpPr>
      <p:pic>
        <p:nvPicPr>
          <p:cNvPr id="33" name="Picture 32">
            <a:extLst>
              <a:ext uri="{FF2B5EF4-FFF2-40B4-BE49-F238E27FC236}">
                <a16:creationId xmlns="" xmlns:a16="http://schemas.microsoft.com/office/drawing/2014/main" id="{32179EBC-563D-49C0-83A8-2DF2A1FB154A}"/>
              </a:ext>
            </a:extLst>
          </p:cNvPr>
          <p:cNvPicPr>
            <a:picLocks noChangeAspect="1"/>
          </p:cNvPicPr>
          <p:nvPr userDrawn="1"/>
        </p:nvPicPr>
        <p:blipFill>
          <a:blip r:embed="rId2"/>
          <a:stretch>
            <a:fillRect/>
          </a:stretch>
        </p:blipFill>
        <p:spPr>
          <a:xfrm>
            <a:off x="6590634" y="940740"/>
            <a:ext cx="5194713" cy="5193360"/>
          </a:xfrm>
          <a:prstGeom prst="rect">
            <a:avLst/>
          </a:prstGeom>
        </p:spPr>
      </p:pic>
      <p:sp>
        <p:nvSpPr>
          <p:cNvPr id="6" name="Title 5">
            <a:extLst>
              <a:ext uri="{FF2B5EF4-FFF2-40B4-BE49-F238E27FC236}">
                <a16:creationId xmlns="" xmlns:a16="http://schemas.microsoft.com/office/drawing/2014/main" id="{72C62C3E-B473-416F-A867-9AF790849B04}"/>
              </a:ext>
            </a:extLst>
          </p:cNvPr>
          <p:cNvSpPr>
            <a:spLocks noGrp="1"/>
          </p:cNvSpPr>
          <p:nvPr>
            <p:ph type="title" hasCustomPrompt="1"/>
          </p:nvPr>
        </p:nvSpPr>
        <p:spPr>
          <a:xfrm>
            <a:off x="334938" y="245863"/>
            <a:ext cx="9154433" cy="315704"/>
          </a:xfrm>
        </p:spPr>
        <p:txBody>
          <a:bodyPr/>
          <a:lstStyle>
            <a:lvl1pPr marL="100584">
              <a:spcBef>
                <a:spcPts val="0"/>
              </a:spcBef>
              <a:defRPr sz="1600" baseline="0"/>
            </a:lvl1pPr>
          </a:lstStyle>
          <a:p>
            <a:r>
              <a:rPr lang="en-US" dirty="0"/>
              <a:t>SECTION HEADING</a:t>
            </a:r>
          </a:p>
        </p:txBody>
      </p:sp>
      <p:sp>
        <p:nvSpPr>
          <p:cNvPr id="17" name="Text Placeholder 16"/>
          <p:cNvSpPr>
            <a:spLocks noGrp="1"/>
          </p:cNvSpPr>
          <p:nvPr>
            <p:ph type="body" sz="quarter" idx="11" hasCustomPrompt="1"/>
          </p:nvPr>
        </p:nvSpPr>
        <p:spPr>
          <a:xfrm>
            <a:off x="334937" y="613084"/>
            <a:ext cx="10152484" cy="543708"/>
          </a:xfrm>
        </p:spPr>
        <p:txBody>
          <a:bodyPr>
            <a:noAutofit/>
          </a:bodyPr>
          <a:lstStyle>
            <a:lvl1pPr marL="0" indent="0">
              <a:spcBef>
                <a:spcPts val="0"/>
              </a:spcBef>
              <a:buNone/>
              <a:defRPr sz="2400">
                <a:solidFill>
                  <a:schemeClr val="accent5"/>
                </a:solidFill>
              </a:defRPr>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dirty="0"/>
              <a:t>Click to add title</a:t>
            </a:r>
          </a:p>
        </p:txBody>
      </p:sp>
      <p:sp>
        <p:nvSpPr>
          <p:cNvPr id="4" name="Text Placeholder 3"/>
          <p:cNvSpPr>
            <a:spLocks noGrp="1"/>
          </p:cNvSpPr>
          <p:nvPr>
            <p:ph type="body" sz="quarter" idx="13"/>
          </p:nvPr>
        </p:nvSpPr>
        <p:spPr>
          <a:xfrm>
            <a:off x="334938" y="1535966"/>
            <a:ext cx="11450409" cy="1482457"/>
          </a:xfrm>
        </p:spPr>
        <p:txBody>
          <a:bodyPr>
            <a:spAutoFit/>
          </a:bodyPr>
          <a:lstStyle>
            <a:lvl1pPr marL="342900" indent="-342900">
              <a:spcBef>
                <a:spcPts val="1600"/>
              </a:spcBef>
              <a:buClr>
                <a:schemeClr val="bg2"/>
              </a:buClr>
              <a:buSzPct val="105000"/>
              <a:buFontTx/>
              <a:buChar char="◌"/>
              <a:defRPr sz="1800"/>
            </a:lvl1pPr>
            <a:lvl2pPr marL="742950" indent="-285750">
              <a:spcBef>
                <a:spcPts val="800"/>
              </a:spcBef>
              <a:buClr>
                <a:schemeClr val="bg2"/>
              </a:buClr>
              <a:buSzPct val="110000"/>
              <a:buFontTx/>
              <a:buChar char="◌"/>
              <a:defRPr sz="1600"/>
            </a:lvl2pPr>
            <a:lvl3pPr marL="1143000" indent="-228600">
              <a:spcBef>
                <a:spcPts val="600"/>
              </a:spcBef>
              <a:buClr>
                <a:schemeClr val="bg2"/>
              </a:buClr>
              <a:buSzPct val="110000"/>
              <a:buFontTx/>
              <a:buChar char="◌"/>
              <a:defRPr sz="1400"/>
            </a:lvl3pPr>
            <a:lvl4pPr marL="1600200" indent="-228600">
              <a:spcBef>
                <a:spcPts val="400"/>
              </a:spcBef>
              <a:buClr>
                <a:schemeClr val="bg2"/>
              </a:buClr>
              <a:buSzPct val="110000"/>
              <a:buFontTx/>
              <a:buChar char="◌"/>
              <a:defRPr sz="1200"/>
            </a:lvl4pPr>
            <a:lvl5pPr marL="2057400" indent="-228600">
              <a:spcBef>
                <a:spcPts val="400"/>
              </a:spcBef>
              <a:buClr>
                <a:schemeClr val="bg2"/>
              </a:buClr>
              <a:buSzPct val="110000"/>
              <a:buFontTx/>
              <a:buChar cha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2139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v2">
    <p:spTree>
      <p:nvGrpSpPr>
        <p:cNvPr id="1" name=""/>
        <p:cNvGrpSpPr/>
        <p:nvPr/>
      </p:nvGrpSpPr>
      <p:grpSpPr>
        <a:xfrm>
          <a:off x="0" y="0"/>
          <a:ext cx="0" cy="0"/>
          <a:chOff x="0" y="0"/>
          <a:chExt cx="0" cy="0"/>
        </a:xfrm>
      </p:grpSpPr>
      <p:pic>
        <p:nvPicPr>
          <p:cNvPr id="33" name="Picture 32">
            <a:extLst>
              <a:ext uri="{FF2B5EF4-FFF2-40B4-BE49-F238E27FC236}">
                <a16:creationId xmlns="" xmlns:a16="http://schemas.microsoft.com/office/drawing/2014/main" id="{32179EBC-563D-49C0-83A8-2DF2A1FB154A}"/>
              </a:ext>
            </a:extLst>
          </p:cNvPr>
          <p:cNvPicPr>
            <a:picLocks noChangeAspect="1"/>
          </p:cNvPicPr>
          <p:nvPr userDrawn="1"/>
        </p:nvPicPr>
        <p:blipFill>
          <a:blip r:embed="rId2"/>
          <a:stretch>
            <a:fillRect/>
          </a:stretch>
        </p:blipFill>
        <p:spPr>
          <a:xfrm>
            <a:off x="6590634" y="940740"/>
            <a:ext cx="5194713" cy="5193360"/>
          </a:xfrm>
          <a:prstGeom prst="rect">
            <a:avLst/>
          </a:prstGeom>
        </p:spPr>
      </p:pic>
      <p:sp>
        <p:nvSpPr>
          <p:cNvPr id="17" name="Text Placeholder 16"/>
          <p:cNvSpPr>
            <a:spLocks noGrp="1"/>
          </p:cNvSpPr>
          <p:nvPr>
            <p:ph type="body" sz="quarter" idx="11" hasCustomPrompt="1"/>
          </p:nvPr>
        </p:nvSpPr>
        <p:spPr>
          <a:xfrm>
            <a:off x="334937" y="245863"/>
            <a:ext cx="10152484" cy="548640"/>
          </a:xfrm>
        </p:spPr>
        <p:txBody>
          <a:bodyPr>
            <a:noAutofit/>
          </a:bodyPr>
          <a:lstStyle>
            <a:lvl1pPr marL="0" indent="0">
              <a:spcBef>
                <a:spcPts val="0"/>
              </a:spcBef>
              <a:buNone/>
              <a:defRPr sz="2400">
                <a:solidFill>
                  <a:schemeClr val="accent5"/>
                </a:solidFill>
              </a:defRPr>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dirty="0"/>
              <a:t>Click to add title</a:t>
            </a:r>
          </a:p>
        </p:txBody>
      </p:sp>
      <p:sp>
        <p:nvSpPr>
          <p:cNvPr id="4" name="Text Placeholder 3"/>
          <p:cNvSpPr>
            <a:spLocks noGrp="1"/>
          </p:cNvSpPr>
          <p:nvPr>
            <p:ph type="body" sz="quarter" idx="13"/>
          </p:nvPr>
        </p:nvSpPr>
        <p:spPr>
          <a:xfrm>
            <a:off x="334938" y="1173677"/>
            <a:ext cx="11450409" cy="1482457"/>
          </a:xfrm>
        </p:spPr>
        <p:txBody>
          <a:bodyPr>
            <a:spAutoFit/>
          </a:bodyPr>
          <a:lstStyle>
            <a:lvl1pPr marL="342900" indent="-342900">
              <a:spcBef>
                <a:spcPts val="1600"/>
              </a:spcBef>
              <a:buClr>
                <a:schemeClr val="bg2"/>
              </a:buClr>
              <a:buSzPct val="105000"/>
              <a:buFontTx/>
              <a:buChar char="◌"/>
              <a:defRPr sz="1800"/>
            </a:lvl1pPr>
            <a:lvl2pPr marL="742950" indent="-285750">
              <a:spcBef>
                <a:spcPts val="800"/>
              </a:spcBef>
              <a:buClr>
                <a:schemeClr val="bg2"/>
              </a:buClr>
              <a:buSzPct val="110000"/>
              <a:buFontTx/>
              <a:buChar char="◌"/>
              <a:defRPr sz="1600"/>
            </a:lvl2pPr>
            <a:lvl3pPr marL="1143000" indent="-228600">
              <a:spcBef>
                <a:spcPts val="600"/>
              </a:spcBef>
              <a:buClr>
                <a:schemeClr val="bg2"/>
              </a:buClr>
              <a:buSzPct val="110000"/>
              <a:buFontTx/>
              <a:buChar char="◌"/>
              <a:defRPr sz="1400"/>
            </a:lvl3pPr>
            <a:lvl4pPr marL="1600200" indent="-228600">
              <a:spcBef>
                <a:spcPts val="400"/>
              </a:spcBef>
              <a:buClr>
                <a:schemeClr val="bg2"/>
              </a:buClr>
              <a:buSzPct val="110000"/>
              <a:buFontTx/>
              <a:buChar char="◌"/>
              <a:defRPr sz="1200"/>
            </a:lvl4pPr>
            <a:lvl5pPr marL="2057400" indent="-228600">
              <a:spcBef>
                <a:spcPts val="400"/>
              </a:spcBef>
              <a:buClr>
                <a:schemeClr val="bg2"/>
              </a:buClr>
              <a:buSzPct val="110000"/>
              <a:buFontTx/>
              <a:buChar cha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0325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v3">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3AFF631D-639E-49F9-AD67-8CEFCEC55099}"/>
              </a:ext>
            </a:extLst>
          </p:cNvPr>
          <p:cNvPicPr>
            <a:picLocks noChangeAspect="1"/>
          </p:cNvPicPr>
          <p:nvPr userDrawn="1"/>
        </p:nvPicPr>
        <p:blipFill>
          <a:blip r:embed="rId2"/>
          <a:stretch>
            <a:fillRect/>
          </a:stretch>
        </p:blipFill>
        <p:spPr>
          <a:xfrm>
            <a:off x="6590634" y="940740"/>
            <a:ext cx="5194713" cy="5193360"/>
          </a:xfrm>
          <a:prstGeom prst="rect">
            <a:avLst/>
          </a:prstGeom>
        </p:spPr>
      </p:pic>
      <p:sp>
        <p:nvSpPr>
          <p:cNvPr id="3" name="Text Placeholder 2"/>
          <p:cNvSpPr>
            <a:spLocks noGrp="1"/>
          </p:cNvSpPr>
          <p:nvPr>
            <p:ph type="body" sz="quarter" idx="14"/>
          </p:nvPr>
        </p:nvSpPr>
        <p:spPr>
          <a:xfrm>
            <a:off x="4038064" y="1409702"/>
            <a:ext cx="3658553" cy="4754880"/>
          </a:xfrm>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itle 5">
            <a:extLst>
              <a:ext uri="{FF2B5EF4-FFF2-40B4-BE49-F238E27FC236}">
                <a16:creationId xmlns="" xmlns:a16="http://schemas.microsoft.com/office/drawing/2014/main" id="{72C62C3E-B473-416F-A867-9AF790849B04}"/>
              </a:ext>
            </a:extLst>
          </p:cNvPr>
          <p:cNvSpPr>
            <a:spLocks noGrp="1"/>
          </p:cNvSpPr>
          <p:nvPr>
            <p:ph type="title" hasCustomPrompt="1"/>
          </p:nvPr>
        </p:nvSpPr>
        <p:spPr/>
        <p:txBody>
          <a:bodyPr/>
          <a:lstStyle>
            <a:lvl1pPr>
              <a:defRPr baseline="0"/>
            </a:lvl1pPr>
          </a:lstStyle>
          <a:p>
            <a:r>
              <a:rPr lang="en-US" dirty="0"/>
              <a:t>SECTION HEADING</a:t>
            </a:r>
          </a:p>
        </p:txBody>
      </p:sp>
      <p:sp>
        <p:nvSpPr>
          <p:cNvPr id="5" name="Text Placeholder 4">
            <a:extLst>
              <a:ext uri="{FF2B5EF4-FFF2-40B4-BE49-F238E27FC236}">
                <a16:creationId xmlns="" xmlns:a16="http://schemas.microsoft.com/office/drawing/2014/main" id="{FA384AA8-E329-48AE-A654-DB73F5111AE3}"/>
              </a:ext>
            </a:extLst>
          </p:cNvPr>
          <p:cNvSpPr>
            <a:spLocks noGrp="1"/>
          </p:cNvSpPr>
          <p:nvPr>
            <p:ph type="body" sz="quarter" idx="10" hasCustomPrompt="1"/>
          </p:nvPr>
        </p:nvSpPr>
        <p:spPr>
          <a:xfrm>
            <a:off x="438962" y="1409703"/>
            <a:ext cx="2835378" cy="1009033"/>
          </a:xfrm>
        </p:spPr>
        <p:txBody>
          <a:bodyPr lIns="0" tIns="0" rIns="0" bIns="0" anchor="t">
            <a:noAutofit/>
          </a:bodyPr>
          <a:lstStyle>
            <a:lvl1pPr marL="0" indent="0">
              <a:lnSpc>
                <a:spcPct val="90000"/>
              </a:lnSpc>
              <a:spcBef>
                <a:spcPts val="0"/>
              </a:spcBef>
              <a:spcAft>
                <a:spcPts val="0"/>
              </a:spcAft>
              <a:buNone/>
              <a:defRPr sz="3200" b="0">
                <a:solidFill>
                  <a:schemeClr val="accent5"/>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dirty="0"/>
              <a:t>Double column text layout</a:t>
            </a:r>
          </a:p>
        </p:txBody>
      </p:sp>
      <p:sp>
        <p:nvSpPr>
          <p:cNvPr id="8" name="Text Placeholder 4">
            <a:extLst>
              <a:ext uri="{FF2B5EF4-FFF2-40B4-BE49-F238E27FC236}">
                <a16:creationId xmlns="" xmlns:a16="http://schemas.microsoft.com/office/drawing/2014/main" id="{4D28E0D2-FB60-4FE5-A488-EAC3FDC4F5D4}"/>
              </a:ext>
            </a:extLst>
          </p:cNvPr>
          <p:cNvSpPr>
            <a:spLocks noGrp="1"/>
          </p:cNvSpPr>
          <p:nvPr>
            <p:ph type="body" sz="quarter" idx="11" hasCustomPrompt="1"/>
          </p:nvPr>
        </p:nvSpPr>
        <p:spPr>
          <a:xfrm>
            <a:off x="438962" y="2508889"/>
            <a:ext cx="2835378" cy="1009033"/>
          </a:xfrm>
        </p:spPr>
        <p:txBody>
          <a:bodyPr lIns="0" tIns="0" rIns="0" bIns="0" anchor="t">
            <a:normAutofit/>
          </a:bodyPr>
          <a:lstStyle>
            <a:lvl1pPr marL="0" indent="0">
              <a:spcBef>
                <a:spcPts val="0"/>
              </a:spcBef>
              <a:spcAft>
                <a:spcPts val="0"/>
              </a:spcAft>
              <a:buNone/>
              <a:defRPr sz="1400" b="0">
                <a:solidFill>
                  <a:schemeClr val="bg2"/>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dirty="0"/>
              <a:t>Sub heading text here…</a:t>
            </a:r>
          </a:p>
        </p:txBody>
      </p:sp>
      <p:sp>
        <p:nvSpPr>
          <p:cNvPr id="7" name="Text Placeholder 6"/>
          <p:cNvSpPr>
            <a:spLocks noGrp="1"/>
          </p:cNvSpPr>
          <p:nvPr>
            <p:ph type="body" sz="quarter" idx="15"/>
          </p:nvPr>
        </p:nvSpPr>
        <p:spPr>
          <a:xfrm>
            <a:off x="8188235" y="1409703"/>
            <a:ext cx="3658553" cy="47548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26950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v1">
    <p:spTree>
      <p:nvGrpSpPr>
        <p:cNvPr id="1" name=""/>
        <p:cNvGrpSpPr/>
        <p:nvPr/>
      </p:nvGrpSpPr>
      <p:grpSpPr>
        <a:xfrm>
          <a:off x="0" y="0"/>
          <a:ext cx="0" cy="0"/>
          <a:chOff x="0" y="0"/>
          <a:chExt cx="0" cy="0"/>
        </a:xfrm>
      </p:grpSpPr>
      <p:pic>
        <p:nvPicPr>
          <p:cNvPr id="33" name="Picture 32">
            <a:extLst>
              <a:ext uri="{FF2B5EF4-FFF2-40B4-BE49-F238E27FC236}">
                <a16:creationId xmlns="" xmlns:a16="http://schemas.microsoft.com/office/drawing/2014/main" id="{32179EBC-563D-49C0-83A8-2DF2A1FB154A}"/>
              </a:ext>
            </a:extLst>
          </p:cNvPr>
          <p:cNvPicPr>
            <a:picLocks noChangeAspect="1"/>
          </p:cNvPicPr>
          <p:nvPr userDrawn="1"/>
        </p:nvPicPr>
        <p:blipFill>
          <a:blip r:embed="rId2"/>
          <a:stretch>
            <a:fillRect/>
          </a:stretch>
        </p:blipFill>
        <p:spPr>
          <a:xfrm>
            <a:off x="6590634" y="940740"/>
            <a:ext cx="5194713" cy="5193360"/>
          </a:xfrm>
          <a:prstGeom prst="rect">
            <a:avLst/>
          </a:prstGeom>
        </p:spPr>
      </p:pic>
      <p:sp>
        <p:nvSpPr>
          <p:cNvPr id="6" name="Title 5">
            <a:extLst>
              <a:ext uri="{FF2B5EF4-FFF2-40B4-BE49-F238E27FC236}">
                <a16:creationId xmlns="" xmlns:a16="http://schemas.microsoft.com/office/drawing/2014/main" id="{72C62C3E-B473-416F-A867-9AF790849B04}"/>
              </a:ext>
            </a:extLst>
          </p:cNvPr>
          <p:cNvSpPr>
            <a:spLocks noGrp="1"/>
          </p:cNvSpPr>
          <p:nvPr>
            <p:ph type="title" hasCustomPrompt="1"/>
          </p:nvPr>
        </p:nvSpPr>
        <p:spPr>
          <a:xfrm>
            <a:off x="334938" y="245863"/>
            <a:ext cx="9154433" cy="315704"/>
          </a:xfrm>
        </p:spPr>
        <p:txBody>
          <a:bodyPr/>
          <a:lstStyle>
            <a:lvl1pPr marL="100584">
              <a:spcBef>
                <a:spcPts val="0"/>
              </a:spcBef>
              <a:defRPr sz="1600" baseline="0"/>
            </a:lvl1pPr>
          </a:lstStyle>
          <a:p>
            <a:r>
              <a:rPr lang="en-US" dirty="0"/>
              <a:t>SECTION HEADING</a:t>
            </a:r>
          </a:p>
        </p:txBody>
      </p:sp>
      <p:sp>
        <p:nvSpPr>
          <p:cNvPr id="17" name="Text Placeholder 16"/>
          <p:cNvSpPr>
            <a:spLocks noGrp="1"/>
          </p:cNvSpPr>
          <p:nvPr>
            <p:ph type="body" sz="quarter" idx="11" hasCustomPrompt="1"/>
          </p:nvPr>
        </p:nvSpPr>
        <p:spPr>
          <a:xfrm>
            <a:off x="334937" y="613084"/>
            <a:ext cx="10152484" cy="543708"/>
          </a:xfrm>
        </p:spPr>
        <p:txBody>
          <a:bodyPr>
            <a:noAutofit/>
          </a:bodyPr>
          <a:lstStyle>
            <a:lvl1pPr marL="0" indent="0">
              <a:spcBef>
                <a:spcPts val="0"/>
              </a:spcBef>
              <a:buNone/>
              <a:defRPr sz="2400">
                <a:solidFill>
                  <a:schemeClr val="accent5"/>
                </a:solidFill>
              </a:defRPr>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dirty="0"/>
              <a:t>Click to add title</a:t>
            </a:r>
          </a:p>
        </p:txBody>
      </p:sp>
    </p:spTree>
    <p:extLst>
      <p:ext uri="{BB962C8B-B14F-4D97-AF65-F5344CB8AC3E}">
        <p14:creationId xmlns:p14="http://schemas.microsoft.com/office/powerpoint/2010/main" val="317921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v2">
    <p:spTree>
      <p:nvGrpSpPr>
        <p:cNvPr id="1" name=""/>
        <p:cNvGrpSpPr/>
        <p:nvPr/>
      </p:nvGrpSpPr>
      <p:grpSpPr>
        <a:xfrm>
          <a:off x="0" y="0"/>
          <a:ext cx="0" cy="0"/>
          <a:chOff x="0" y="0"/>
          <a:chExt cx="0" cy="0"/>
        </a:xfrm>
      </p:grpSpPr>
      <p:pic>
        <p:nvPicPr>
          <p:cNvPr id="33" name="Picture 32">
            <a:extLst>
              <a:ext uri="{FF2B5EF4-FFF2-40B4-BE49-F238E27FC236}">
                <a16:creationId xmlns="" xmlns:a16="http://schemas.microsoft.com/office/drawing/2014/main" id="{32179EBC-563D-49C0-83A8-2DF2A1FB154A}"/>
              </a:ext>
            </a:extLst>
          </p:cNvPr>
          <p:cNvPicPr>
            <a:picLocks noChangeAspect="1"/>
          </p:cNvPicPr>
          <p:nvPr userDrawn="1"/>
        </p:nvPicPr>
        <p:blipFill>
          <a:blip r:embed="rId2"/>
          <a:stretch>
            <a:fillRect/>
          </a:stretch>
        </p:blipFill>
        <p:spPr>
          <a:xfrm>
            <a:off x="6590634" y="940740"/>
            <a:ext cx="5194713" cy="5193360"/>
          </a:xfrm>
          <a:prstGeom prst="rect">
            <a:avLst/>
          </a:prstGeom>
        </p:spPr>
      </p:pic>
      <p:sp>
        <p:nvSpPr>
          <p:cNvPr id="17" name="Text Placeholder 16"/>
          <p:cNvSpPr>
            <a:spLocks noGrp="1"/>
          </p:cNvSpPr>
          <p:nvPr>
            <p:ph type="body" sz="quarter" idx="11" hasCustomPrompt="1"/>
          </p:nvPr>
        </p:nvSpPr>
        <p:spPr>
          <a:xfrm>
            <a:off x="334937" y="245863"/>
            <a:ext cx="10152484" cy="548640"/>
          </a:xfrm>
        </p:spPr>
        <p:txBody>
          <a:bodyPr>
            <a:noAutofit/>
          </a:bodyPr>
          <a:lstStyle>
            <a:lvl1pPr marL="0" indent="0">
              <a:spcBef>
                <a:spcPts val="0"/>
              </a:spcBef>
              <a:buNone/>
              <a:defRPr sz="2400">
                <a:solidFill>
                  <a:schemeClr val="accent5"/>
                </a:solidFill>
              </a:defRPr>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dirty="0"/>
              <a:t>Click to add title</a:t>
            </a:r>
          </a:p>
        </p:txBody>
      </p:sp>
    </p:spTree>
    <p:extLst>
      <p:ext uri="{BB962C8B-B14F-4D97-AF65-F5344CB8AC3E}">
        <p14:creationId xmlns:p14="http://schemas.microsoft.com/office/powerpoint/2010/main" val="3647565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1 - with Presenters">
    <p:bg>
      <p:bgPr>
        <a:solidFill>
          <a:schemeClr val="accent5"/>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 xmlns:a16="http://schemas.microsoft.com/office/drawing/2014/main" id="{27CB389C-7477-4383-A9E8-C2245E730B4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11" name="Rectangle 10">
            <a:extLst>
              <a:ext uri="{FF2B5EF4-FFF2-40B4-BE49-F238E27FC236}">
                <a16:creationId xmlns="" xmlns:a16="http://schemas.microsoft.com/office/drawing/2014/main" id="{F6C9CFB3-5B8B-4392-8A9E-E0AB59D632E8}"/>
              </a:ext>
            </a:extLst>
          </p:cNvPr>
          <p:cNvSpPr/>
          <p:nvPr userDrawn="1"/>
        </p:nvSpPr>
        <p:spPr>
          <a:xfrm>
            <a:off x="351223" y="6402296"/>
            <a:ext cx="3331361" cy="230832"/>
          </a:xfrm>
          <a:prstGeom prst="rect">
            <a:avLst/>
          </a:prstGeom>
        </p:spPr>
        <p:txBody>
          <a:bodyPr wrap="none">
            <a:spAutoFit/>
          </a:bodyPr>
          <a:lstStyle/>
          <a:p>
            <a:r>
              <a:rPr lang="en-US" sz="900" dirty="0">
                <a:solidFill>
                  <a:srgbClr val="FFFFFF"/>
                </a:solidFill>
                <a:latin typeface="Avenir Roman"/>
                <a:cs typeface="Avenir Roman"/>
              </a:rPr>
              <a:t>Copyright © 2022 Infogain Corporation. All Rights Reserved.</a:t>
            </a:r>
          </a:p>
        </p:txBody>
      </p:sp>
      <p:sp>
        <p:nvSpPr>
          <p:cNvPr id="19" name="Oval 18">
            <a:extLst>
              <a:ext uri="{FF2B5EF4-FFF2-40B4-BE49-F238E27FC236}">
                <a16:creationId xmlns="" xmlns:a16="http://schemas.microsoft.com/office/drawing/2014/main" id="{98855B5B-E925-44AD-9009-DE309257938B}"/>
              </a:ext>
            </a:extLst>
          </p:cNvPr>
          <p:cNvSpPr/>
          <p:nvPr userDrawn="1"/>
        </p:nvSpPr>
        <p:spPr>
          <a:xfrm>
            <a:off x="1671996" y="1106424"/>
            <a:ext cx="4646362" cy="4645152"/>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2" name="Title 1">
            <a:extLst>
              <a:ext uri="{FF2B5EF4-FFF2-40B4-BE49-F238E27FC236}">
                <a16:creationId xmlns="" xmlns:a16="http://schemas.microsoft.com/office/drawing/2014/main" id="{2B3CE755-2906-40A4-867D-D46C782283BD}"/>
              </a:ext>
            </a:extLst>
          </p:cNvPr>
          <p:cNvSpPr>
            <a:spLocks noGrp="1"/>
          </p:cNvSpPr>
          <p:nvPr>
            <p:ph type="ctrTitle" hasCustomPrompt="1"/>
          </p:nvPr>
        </p:nvSpPr>
        <p:spPr>
          <a:xfrm>
            <a:off x="1670313" y="2552563"/>
            <a:ext cx="4649730" cy="2095500"/>
          </a:xfrm>
        </p:spPr>
        <p:txBody>
          <a:bodyPr anchor="ctr"/>
          <a:lstStyle>
            <a:lvl1pPr algn="ctr">
              <a:lnSpc>
                <a:spcPct val="80000"/>
              </a:lnSpc>
              <a:defRPr sz="4000" cap="none" spc="0" baseline="0">
                <a:solidFill>
                  <a:schemeClr val="bg1"/>
                </a:solidFill>
              </a:defRPr>
            </a:lvl1pPr>
          </a:lstStyle>
          <a:p>
            <a:r>
              <a:rPr lang="en-US" dirty="0"/>
              <a:t>Add title of the</a:t>
            </a:r>
            <a:br>
              <a:rPr lang="en-US" dirty="0"/>
            </a:br>
            <a:r>
              <a:rPr lang="en-US" dirty="0"/>
              <a:t>presentation</a:t>
            </a:r>
            <a:br>
              <a:rPr lang="en-US" dirty="0"/>
            </a:br>
            <a:r>
              <a:rPr lang="en-US" dirty="0"/>
              <a:t>here…</a:t>
            </a:r>
          </a:p>
        </p:txBody>
      </p:sp>
      <p:sp>
        <p:nvSpPr>
          <p:cNvPr id="24" name="Text Placeholder 17">
            <a:extLst>
              <a:ext uri="{FF2B5EF4-FFF2-40B4-BE49-F238E27FC236}">
                <a16:creationId xmlns="" xmlns:a16="http://schemas.microsoft.com/office/drawing/2014/main" id="{A6B1691B-8BE5-452A-A64A-26ABE13E0197}"/>
              </a:ext>
            </a:extLst>
          </p:cNvPr>
          <p:cNvSpPr>
            <a:spLocks noGrp="1"/>
          </p:cNvSpPr>
          <p:nvPr>
            <p:ph type="body" sz="quarter" idx="10" hasCustomPrompt="1"/>
          </p:nvPr>
        </p:nvSpPr>
        <p:spPr>
          <a:xfrm>
            <a:off x="3036003" y="1938968"/>
            <a:ext cx="1918348" cy="315913"/>
          </a:xfrm>
          <a:prstGeom prst="rect">
            <a:avLst/>
          </a:prstGeom>
        </p:spPr>
        <p:txBody>
          <a:bodyPr anchor="ctr">
            <a:noAutofit/>
          </a:bodyPr>
          <a:lstStyle>
            <a:lvl1pPr marL="0" indent="0" algn="ctr">
              <a:spcBef>
                <a:spcPts val="0"/>
              </a:spcBef>
              <a:buNone/>
              <a:defRPr sz="1200" spc="400" baseline="0">
                <a:solidFill>
                  <a:schemeClr val="bg1"/>
                </a:solidFill>
              </a:defRPr>
            </a:lvl1pPr>
          </a:lstStyle>
          <a:p>
            <a:pPr lvl="0"/>
            <a:r>
              <a:rPr lang="en-US" dirty="0" err="1"/>
              <a:t>DDD</a:t>
            </a:r>
            <a:r>
              <a:rPr lang="en-US" dirty="0"/>
              <a:t>, MMM </a:t>
            </a:r>
            <a:r>
              <a:rPr lang="en-US" dirty="0" err="1"/>
              <a:t>YY</a:t>
            </a:r>
            <a:endParaRPr lang="en-US" dirty="0"/>
          </a:p>
        </p:txBody>
      </p:sp>
      <p:sp>
        <p:nvSpPr>
          <p:cNvPr id="34" name="Oval 33">
            <a:extLst>
              <a:ext uri="{FF2B5EF4-FFF2-40B4-BE49-F238E27FC236}">
                <a16:creationId xmlns="" xmlns:a16="http://schemas.microsoft.com/office/drawing/2014/main" id="{62724850-F4EF-40CD-8CEE-B0E45566D342}"/>
              </a:ext>
            </a:extLst>
          </p:cNvPr>
          <p:cNvSpPr/>
          <p:nvPr userDrawn="1"/>
        </p:nvSpPr>
        <p:spPr>
          <a:xfrm>
            <a:off x="4533378" y="4535266"/>
            <a:ext cx="1975618" cy="197510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Subtitle 2">
            <a:extLst>
              <a:ext uri="{FF2B5EF4-FFF2-40B4-BE49-F238E27FC236}">
                <a16:creationId xmlns="" xmlns:a16="http://schemas.microsoft.com/office/drawing/2014/main" id="{DDA26FD1-8103-47E4-A692-B1304618F741}"/>
              </a:ext>
            </a:extLst>
          </p:cNvPr>
          <p:cNvSpPr>
            <a:spLocks noGrp="1"/>
          </p:cNvSpPr>
          <p:nvPr>
            <p:ph type="subTitle" idx="1" hasCustomPrompt="1"/>
          </p:nvPr>
        </p:nvSpPr>
        <p:spPr>
          <a:xfrm>
            <a:off x="4652280" y="4900144"/>
            <a:ext cx="1737813" cy="1245348"/>
          </a:xfrm>
          <a:prstGeom prst="rect">
            <a:avLst/>
          </a:prstGeom>
        </p:spPr>
        <p:txBody>
          <a:bodyPr wrap="square" anchor="ctr">
            <a:noAutofit/>
          </a:bodyPr>
          <a:lstStyle>
            <a:lvl1pPr marL="0" indent="0" algn="ctr">
              <a:lnSpc>
                <a:spcPct val="9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To highlight or add supporting text, use this space…</a:t>
            </a:r>
          </a:p>
        </p:txBody>
      </p:sp>
      <p:sp>
        <p:nvSpPr>
          <p:cNvPr id="15" name="Picture Placeholder 19">
            <a:extLst>
              <a:ext uri="{FF2B5EF4-FFF2-40B4-BE49-F238E27FC236}">
                <a16:creationId xmlns="" xmlns:a16="http://schemas.microsoft.com/office/drawing/2014/main" id="{F42F61E4-95F5-45EB-A16E-986F5CC77182}"/>
              </a:ext>
            </a:extLst>
          </p:cNvPr>
          <p:cNvSpPr>
            <a:spLocks noGrp="1"/>
          </p:cNvSpPr>
          <p:nvPr>
            <p:ph type="pic" sz="quarter" idx="12" hasCustomPrompt="1"/>
          </p:nvPr>
        </p:nvSpPr>
        <p:spPr>
          <a:xfrm>
            <a:off x="7554041" y="4734588"/>
            <a:ext cx="548783" cy="548640"/>
          </a:xfrm>
          <a:prstGeom prst="ellipse">
            <a:avLst/>
          </a:prstGeom>
          <a:solidFill>
            <a:schemeClr val="bg1"/>
          </a:solidFill>
        </p:spPr>
        <p:txBody>
          <a:bodyPr wrap="none" lIns="0" tIns="0" rIns="0" bIns="1143000" anchor="t">
            <a:noAutofit/>
          </a:bodyPr>
          <a:lstStyle>
            <a:lvl1pPr marL="0" indent="0" algn="ctr">
              <a:buNone/>
              <a:defRPr sz="800" i="1">
                <a:solidFill>
                  <a:schemeClr val="bg1">
                    <a:alpha val="50000"/>
                  </a:schemeClr>
                </a:solidFill>
              </a:defRPr>
            </a:lvl1pPr>
          </a:lstStyle>
          <a:p>
            <a:r>
              <a:rPr lang="en-US" dirty="0"/>
              <a:t>Click to</a:t>
            </a:r>
            <a:br>
              <a:rPr lang="en-US" dirty="0"/>
            </a:br>
            <a:r>
              <a:rPr lang="en-US" dirty="0"/>
              <a:t>add picture</a:t>
            </a:r>
          </a:p>
        </p:txBody>
      </p:sp>
      <p:sp>
        <p:nvSpPr>
          <p:cNvPr id="3" name="Text Placeholder 2">
            <a:extLst>
              <a:ext uri="{FF2B5EF4-FFF2-40B4-BE49-F238E27FC236}">
                <a16:creationId xmlns="" xmlns:a16="http://schemas.microsoft.com/office/drawing/2014/main" id="{69DB7E39-16D3-4AAF-8DB5-F05C74688C93}"/>
              </a:ext>
            </a:extLst>
          </p:cNvPr>
          <p:cNvSpPr>
            <a:spLocks noGrp="1"/>
          </p:cNvSpPr>
          <p:nvPr>
            <p:ph type="body" sz="quarter" idx="13" hasCustomPrompt="1"/>
          </p:nvPr>
        </p:nvSpPr>
        <p:spPr>
          <a:xfrm>
            <a:off x="7420040" y="5374387"/>
            <a:ext cx="816785" cy="296862"/>
          </a:xfrm>
        </p:spPr>
        <p:txBody>
          <a:bodyPr lIns="0" tIns="0" rIns="0" bIns="0" anchor="t">
            <a:noAutofit/>
          </a:bodyPr>
          <a:lstStyle>
            <a:lvl1pPr marL="0" indent="0" algn="ctr">
              <a:buNone/>
              <a:defRPr sz="900">
                <a:solidFill>
                  <a:schemeClr val="bg1"/>
                </a:solidFill>
              </a:defRPr>
            </a:lvl1pPr>
          </a:lstStyle>
          <a:p>
            <a:pPr lvl="0"/>
            <a:r>
              <a:rPr lang="en-US" dirty="0"/>
              <a:t>Presenter 1 Info</a:t>
            </a:r>
          </a:p>
        </p:txBody>
      </p:sp>
      <p:sp>
        <p:nvSpPr>
          <p:cNvPr id="43" name="Picture Placeholder 19">
            <a:extLst>
              <a:ext uri="{FF2B5EF4-FFF2-40B4-BE49-F238E27FC236}">
                <a16:creationId xmlns="" xmlns:a16="http://schemas.microsoft.com/office/drawing/2014/main" id="{125CEFA6-05AE-45D8-A1A3-F1D0A0552692}"/>
              </a:ext>
            </a:extLst>
          </p:cNvPr>
          <p:cNvSpPr>
            <a:spLocks noGrp="1"/>
          </p:cNvSpPr>
          <p:nvPr>
            <p:ph type="pic" sz="quarter" idx="14" hasCustomPrompt="1"/>
          </p:nvPr>
        </p:nvSpPr>
        <p:spPr>
          <a:xfrm>
            <a:off x="8491033" y="4734588"/>
            <a:ext cx="548783" cy="548640"/>
          </a:xfrm>
          <a:prstGeom prst="ellipse">
            <a:avLst/>
          </a:prstGeom>
          <a:solidFill>
            <a:schemeClr val="bg1"/>
          </a:solidFill>
        </p:spPr>
        <p:txBody>
          <a:bodyPr wrap="none" lIns="0" tIns="0" rIns="0" bIns="1143000" anchor="t">
            <a:noAutofit/>
          </a:bodyPr>
          <a:lstStyle>
            <a:lvl1pPr marL="0" indent="0" algn="ctr">
              <a:buNone/>
              <a:defRPr sz="800" i="1">
                <a:solidFill>
                  <a:schemeClr val="bg1">
                    <a:alpha val="50000"/>
                  </a:schemeClr>
                </a:solidFill>
              </a:defRPr>
            </a:lvl1pPr>
          </a:lstStyle>
          <a:p>
            <a:r>
              <a:rPr lang="en-US" dirty="0"/>
              <a:t>Click to</a:t>
            </a:r>
            <a:br>
              <a:rPr lang="en-US" dirty="0"/>
            </a:br>
            <a:r>
              <a:rPr lang="en-US" dirty="0"/>
              <a:t>add picture</a:t>
            </a:r>
          </a:p>
        </p:txBody>
      </p:sp>
      <p:sp>
        <p:nvSpPr>
          <p:cNvPr id="44" name="Text Placeholder 2">
            <a:extLst>
              <a:ext uri="{FF2B5EF4-FFF2-40B4-BE49-F238E27FC236}">
                <a16:creationId xmlns="" xmlns:a16="http://schemas.microsoft.com/office/drawing/2014/main" id="{ACA2B04E-D901-4211-A62E-E7960290CB86}"/>
              </a:ext>
            </a:extLst>
          </p:cNvPr>
          <p:cNvSpPr>
            <a:spLocks noGrp="1"/>
          </p:cNvSpPr>
          <p:nvPr>
            <p:ph type="body" sz="quarter" idx="15" hasCustomPrompt="1"/>
          </p:nvPr>
        </p:nvSpPr>
        <p:spPr>
          <a:xfrm>
            <a:off x="8357032" y="5374387"/>
            <a:ext cx="816785" cy="296862"/>
          </a:xfrm>
        </p:spPr>
        <p:txBody>
          <a:bodyPr lIns="0" tIns="0" rIns="0" bIns="0" anchor="t">
            <a:noAutofit/>
          </a:bodyPr>
          <a:lstStyle>
            <a:lvl1pPr marL="0" indent="0" algn="ctr">
              <a:buNone/>
              <a:defRPr sz="900">
                <a:solidFill>
                  <a:schemeClr val="bg1"/>
                </a:solidFill>
              </a:defRPr>
            </a:lvl1pPr>
          </a:lstStyle>
          <a:p>
            <a:pPr lvl="0"/>
            <a:r>
              <a:rPr lang="en-US" dirty="0"/>
              <a:t>Presenter 2 Info</a:t>
            </a:r>
          </a:p>
        </p:txBody>
      </p:sp>
      <p:sp>
        <p:nvSpPr>
          <p:cNvPr id="45" name="Picture Placeholder 19">
            <a:extLst>
              <a:ext uri="{FF2B5EF4-FFF2-40B4-BE49-F238E27FC236}">
                <a16:creationId xmlns="" xmlns:a16="http://schemas.microsoft.com/office/drawing/2014/main" id="{A68CD03B-FB07-4CDC-B7B8-4F39D0ECF4FA}"/>
              </a:ext>
            </a:extLst>
          </p:cNvPr>
          <p:cNvSpPr>
            <a:spLocks noGrp="1"/>
          </p:cNvSpPr>
          <p:nvPr>
            <p:ph type="pic" sz="quarter" idx="16" hasCustomPrompt="1"/>
          </p:nvPr>
        </p:nvSpPr>
        <p:spPr>
          <a:xfrm>
            <a:off x="9428025" y="4734588"/>
            <a:ext cx="548783" cy="548640"/>
          </a:xfrm>
          <a:prstGeom prst="ellipse">
            <a:avLst/>
          </a:prstGeom>
          <a:solidFill>
            <a:schemeClr val="bg1"/>
          </a:solidFill>
        </p:spPr>
        <p:txBody>
          <a:bodyPr wrap="none" lIns="0" tIns="0" rIns="0" bIns="1143000" anchor="t">
            <a:noAutofit/>
          </a:bodyPr>
          <a:lstStyle>
            <a:lvl1pPr marL="0" indent="0" algn="ctr">
              <a:buNone/>
              <a:defRPr sz="800" i="1">
                <a:solidFill>
                  <a:schemeClr val="bg1">
                    <a:alpha val="50000"/>
                  </a:schemeClr>
                </a:solidFill>
              </a:defRPr>
            </a:lvl1pPr>
          </a:lstStyle>
          <a:p>
            <a:r>
              <a:rPr lang="en-US" dirty="0"/>
              <a:t>Click to</a:t>
            </a:r>
            <a:br>
              <a:rPr lang="en-US" dirty="0"/>
            </a:br>
            <a:r>
              <a:rPr lang="en-US" dirty="0"/>
              <a:t>add picture</a:t>
            </a:r>
          </a:p>
        </p:txBody>
      </p:sp>
      <p:sp>
        <p:nvSpPr>
          <p:cNvPr id="46" name="Text Placeholder 2">
            <a:extLst>
              <a:ext uri="{FF2B5EF4-FFF2-40B4-BE49-F238E27FC236}">
                <a16:creationId xmlns="" xmlns:a16="http://schemas.microsoft.com/office/drawing/2014/main" id="{57AE09AE-6FDA-4085-9804-E01790BF677C}"/>
              </a:ext>
            </a:extLst>
          </p:cNvPr>
          <p:cNvSpPr>
            <a:spLocks noGrp="1"/>
          </p:cNvSpPr>
          <p:nvPr>
            <p:ph type="body" sz="quarter" idx="17" hasCustomPrompt="1"/>
          </p:nvPr>
        </p:nvSpPr>
        <p:spPr>
          <a:xfrm>
            <a:off x="9294024" y="5374387"/>
            <a:ext cx="816785" cy="296862"/>
          </a:xfrm>
        </p:spPr>
        <p:txBody>
          <a:bodyPr lIns="0" tIns="0" rIns="0" bIns="0" anchor="t">
            <a:noAutofit/>
          </a:bodyPr>
          <a:lstStyle>
            <a:lvl1pPr marL="0" indent="0" algn="ctr">
              <a:buNone/>
              <a:defRPr sz="900">
                <a:solidFill>
                  <a:schemeClr val="bg1"/>
                </a:solidFill>
              </a:defRPr>
            </a:lvl1pPr>
          </a:lstStyle>
          <a:p>
            <a:pPr lvl="0"/>
            <a:r>
              <a:rPr lang="en-US" dirty="0"/>
              <a:t>Presenter 3 Info</a:t>
            </a:r>
          </a:p>
        </p:txBody>
      </p:sp>
      <p:sp>
        <p:nvSpPr>
          <p:cNvPr id="47" name="Picture Placeholder 19">
            <a:extLst>
              <a:ext uri="{FF2B5EF4-FFF2-40B4-BE49-F238E27FC236}">
                <a16:creationId xmlns="" xmlns:a16="http://schemas.microsoft.com/office/drawing/2014/main" id="{792FB7E5-DBD8-47F7-92B3-B15C657815D4}"/>
              </a:ext>
            </a:extLst>
          </p:cNvPr>
          <p:cNvSpPr>
            <a:spLocks noGrp="1"/>
          </p:cNvSpPr>
          <p:nvPr>
            <p:ph type="pic" sz="quarter" idx="18" hasCustomPrompt="1"/>
          </p:nvPr>
        </p:nvSpPr>
        <p:spPr>
          <a:xfrm>
            <a:off x="10365017" y="4734588"/>
            <a:ext cx="548783" cy="548640"/>
          </a:xfrm>
          <a:prstGeom prst="ellipse">
            <a:avLst/>
          </a:prstGeom>
          <a:solidFill>
            <a:schemeClr val="bg1"/>
          </a:solidFill>
        </p:spPr>
        <p:txBody>
          <a:bodyPr wrap="none" lIns="0" tIns="0" rIns="0" bIns="1143000" anchor="t">
            <a:noAutofit/>
          </a:bodyPr>
          <a:lstStyle>
            <a:lvl1pPr marL="0" indent="0" algn="ctr">
              <a:buNone/>
              <a:defRPr sz="800" i="1">
                <a:solidFill>
                  <a:schemeClr val="bg1">
                    <a:alpha val="50000"/>
                  </a:schemeClr>
                </a:solidFill>
              </a:defRPr>
            </a:lvl1pPr>
          </a:lstStyle>
          <a:p>
            <a:r>
              <a:rPr lang="en-US" dirty="0"/>
              <a:t>Click to</a:t>
            </a:r>
            <a:br>
              <a:rPr lang="en-US" dirty="0"/>
            </a:br>
            <a:r>
              <a:rPr lang="en-US" dirty="0"/>
              <a:t>add picture</a:t>
            </a:r>
          </a:p>
        </p:txBody>
      </p:sp>
      <p:sp>
        <p:nvSpPr>
          <p:cNvPr id="48" name="Text Placeholder 2">
            <a:extLst>
              <a:ext uri="{FF2B5EF4-FFF2-40B4-BE49-F238E27FC236}">
                <a16:creationId xmlns="" xmlns:a16="http://schemas.microsoft.com/office/drawing/2014/main" id="{62CACE4C-2D9A-4D8C-AD8B-53F5FDBC2020}"/>
              </a:ext>
            </a:extLst>
          </p:cNvPr>
          <p:cNvSpPr>
            <a:spLocks noGrp="1"/>
          </p:cNvSpPr>
          <p:nvPr>
            <p:ph type="body" sz="quarter" idx="19" hasCustomPrompt="1"/>
          </p:nvPr>
        </p:nvSpPr>
        <p:spPr>
          <a:xfrm>
            <a:off x="10231016" y="5374387"/>
            <a:ext cx="816785" cy="296862"/>
          </a:xfrm>
        </p:spPr>
        <p:txBody>
          <a:bodyPr lIns="0" tIns="0" rIns="0" bIns="0" anchor="t">
            <a:noAutofit/>
          </a:bodyPr>
          <a:lstStyle>
            <a:lvl1pPr marL="0" indent="0" algn="ctr">
              <a:buNone/>
              <a:defRPr sz="900">
                <a:solidFill>
                  <a:schemeClr val="bg1"/>
                </a:solidFill>
              </a:defRPr>
            </a:lvl1pPr>
          </a:lstStyle>
          <a:p>
            <a:pPr lvl="0"/>
            <a:r>
              <a:rPr lang="en-US" dirty="0"/>
              <a:t>Presenter 4 Info</a:t>
            </a:r>
          </a:p>
        </p:txBody>
      </p:sp>
      <p:pic>
        <p:nvPicPr>
          <p:cNvPr id="29" name="Picture Placeholder 2">
            <a:extLst>
              <a:ext uri="{FF2B5EF4-FFF2-40B4-BE49-F238E27FC236}">
                <a16:creationId xmlns="" xmlns:a16="http://schemas.microsoft.com/office/drawing/2014/main" id="{BD41828A-6710-494A-826C-128A666EFB8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tretch/>
        </p:blipFill>
        <p:spPr>
          <a:xfrm>
            <a:off x="561622" y="655354"/>
            <a:ext cx="1966472" cy="799209"/>
          </a:xfrm>
          <a:prstGeom prst="rect">
            <a:avLst/>
          </a:prstGeom>
        </p:spPr>
      </p:pic>
      <p:sp>
        <p:nvSpPr>
          <p:cNvPr id="30" name="Picture Placeholder 19">
            <a:extLst>
              <a:ext uri="{FF2B5EF4-FFF2-40B4-BE49-F238E27FC236}">
                <a16:creationId xmlns="" xmlns:a16="http://schemas.microsoft.com/office/drawing/2014/main" id="{C56FA7D8-298C-485F-ADF4-A3B54BC3F47A}"/>
              </a:ext>
            </a:extLst>
          </p:cNvPr>
          <p:cNvSpPr>
            <a:spLocks noGrp="1"/>
          </p:cNvSpPr>
          <p:nvPr>
            <p:ph type="pic" sz="quarter" idx="11" hasCustomPrompt="1"/>
          </p:nvPr>
        </p:nvSpPr>
        <p:spPr>
          <a:xfrm>
            <a:off x="9538597" y="695279"/>
            <a:ext cx="1966472" cy="795528"/>
          </a:xfrm>
          <a:prstGeom prst="rect">
            <a:avLst/>
          </a:prstGeom>
          <a:noFill/>
        </p:spPr>
        <p:txBody>
          <a:bodyPr lIns="0" rIns="0" anchor="ctr">
            <a:noAutofit/>
          </a:bodyPr>
          <a:lstStyle>
            <a:lvl1pPr marL="0" indent="0" algn="ctr">
              <a:buNone/>
              <a:defRPr sz="1400">
                <a:solidFill>
                  <a:schemeClr val="bg1"/>
                </a:solidFill>
                <a:latin typeface="+mn-lt"/>
              </a:defRPr>
            </a:lvl1pPr>
          </a:lstStyle>
          <a:p>
            <a:r>
              <a:rPr lang="en-US" dirty="0"/>
              <a:t>Click on the picture icon</a:t>
            </a:r>
            <a:br>
              <a:rPr lang="en-US" dirty="0"/>
            </a:br>
            <a:r>
              <a:rPr lang="en-US" dirty="0"/>
              <a:t>to insert the Partner logo</a:t>
            </a:r>
          </a:p>
        </p:txBody>
      </p:sp>
    </p:spTree>
    <p:extLst>
      <p:ext uri="{BB962C8B-B14F-4D97-AF65-F5344CB8AC3E}">
        <p14:creationId xmlns:p14="http://schemas.microsoft.com/office/powerpoint/2010/main" val="19313790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pic>
        <p:nvPicPr>
          <p:cNvPr id="33" name="Picture 32">
            <a:extLst>
              <a:ext uri="{FF2B5EF4-FFF2-40B4-BE49-F238E27FC236}">
                <a16:creationId xmlns="" xmlns:a16="http://schemas.microsoft.com/office/drawing/2014/main" id="{32179EBC-563D-49C0-83A8-2DF2A1FB154A}"/>
              </a:ext>
            </a:extLst>
          </p:cNvPr>
          <p:cNvPicPr>
            <a:picLocks noChangeAspect="1"/>
          </p:cNvPicPr>
          <p:nvPr userDrawn="1"/>
        </p:nvPicPr>
        <p:blipFill>
          <a:blip r:embed="rId2"/>
          <a:stretch>
            <a:fillRect/>
          </a:stretch>
        </p:blipFill>
        <p:spPr>
          <a:xfrm>
            <a:off x="6590634" y="940740"/>
            <a:ext cx="5194713" cy="5193360"/>
          </a:xfrm>
          <a:prstGeom prst="rect">
            <a:avLst/>
          </a:prstGeom>
        </p:spPr>
      </p:pic>
    </p:spTree>
    <p:extLst>
      <p:ext uri="{BB962C8B-B14F-4D97-AF65-F5344CB8AC3E}">
        <p14:creationId xmlns:p14="http://schemas.microsoft.com/office/powerpoint/2010/main" val="40984528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layout">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D04FF6FD-F491-4A54-95BF-F82CCC6D03B5}"/>
              </a:ext>
            </a:extLst>
          </p:cNvPr>
          <p:cNvSpPr/>
          <p:nvPr userDrawn="1"/>
        </p:nvSpPr>
        <p:spPr>
          <a:xfrm>
            <a:off x="438962" y="1066801"/>
            <a:ext cx="5487829"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Title 5">
            <a:extLst>
              <a:ext uri="{FF2B5EF4-FFF2-40B4-BE49-F238E27FC236}">
                <a16:creationId xmlns="" xmlns:a16="http://schemas.microsoft.com/office/drawing/2014/main" id="{72C62C3E-B473-416F-A867-9AF790849B04}"/>
              </a:ext>
            </a:extLst>
          </p:cNvPr>
          <p:cNvSpPr>
            <a:spLocks noGrp="1"/>
          </p:cNvSpPr>
          <p:nvPr>
            <p:ph type="title" hasCustomPrompt="1"/>
          </p:nvPr>
        </p:nvSpPr>
        <p:spPr>
          <a:xfrm>
            <a:off x="438962" y="245863"/>
            <a:ext cx="9050409" cy="315704"/>
          </a:xfrm>
        </p:spPr>
        <p:txBody>
          <a:bodyPr/>
          <a:lstStyle>
            <a:lvl1pPr>
              <a:defRPr baseline="0"/>
            </a:lvl1pPr>
          </a:lstStyle>
          <a:p>
            <a:r>
              <a:rPr lang="en-US" dirty="0"/>
              <a:t>SECTION HEADING</a:t>
            </a:r>
          </a:p>
        </p:txBody>
      </p:sp>
      <p:sp>
        <p:nvSpPr>
          <p:cNvPr id="14" name="Text Placeholder 4">
            <a:extLst>
              <a:ext uri="{FF2B5EF4-FFF2-40B4-BE49-F238E27FC236}">
                <a16:creationId xmlns="" xmlns:a16="http://schemas.microsoft.com/office/drawing/2014/main" id="{E7002E75-2D96-4F0E-AC8A-DDBCF5CBF536}"/>
              </a:ext>
            </a:extLst>
          </p:cNvPr>
          <p:cNvSpPr>
            <a:spLocks noGrp="1"/>
          </p:cNvSpPr>
          <p:nvPr>
            <p:ph type="body" sz="quarter" idx="14" hasCustomPrompt="1"/>
          </p:nvPr>
        </p:nvSpPr>
        <p:spPr>
          <a:xfrm>
            <a:off x="438962" y="1066801"/>
            <a:ext cx="5487829" cy="713232"/>
          </a:xfrm>
        </p:spPr>
        <p:txBody>
          <a:bodyPr lIns="182880" tIns="64008" rIns="182880" bIns="64008" anchor="b">
            <a:noAutofit/>
          </a:bodyPr>
          <a:lstStyle>
            <a:lvl1pPr marL="0" indent="0" algn="ctr">
              <a:lnSpc>
                <a:spcPct val="90000"/>
              </a:lnSpc>
              <a:spcBef>
                <a:spcPts val="0"/>
              </a:spcBef>
              <a:spcAft>
                <a:spcPts val="0"/>
              </a:spcAft>
              <a:buNone/>
              <a:defRPr sz="22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dirty="0"/>
              <a:t>Add title here</a:t>
            </a:r>
          </a:p>
        </p:txBody>
      </p:sp>
      <p:cxnSp>
        <p:nvCxnSpPr>
          <p:cNvPr id="3" name="Straight Connector 2">
            <a:extLst>
              <a:ext uri="{FF2B5EF4-FFF2-40B4-BE49-F238E27FC236}">
                <a16:creationId xmlns="" xmlns:a16="http://schemas.microsoft.com/office/drawing/2014/main" id="{2F7D0692-8667-44A3-A1D3-D39E38AE92DD}"/>
              </a:ext>
            </a:extLst>
          </p:cNvPr>
          <p:cNvCxnSpPr/>
          <p:nvPr userDrawn="1"/>
        </p:nvCxnSpPr>
        <p:spPr>
          <a:xfrm>
            <a:off x="617066" y="1898350"/>
            <a:ext cx="5131623"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 xmlns:a16="http://schemas.microsoft.com/office/drawing/2014/main" id="{10380C48-5BEB-4A6E-9DAB-A6429A58BD37}"/>
              </a:ext>
            </a:extLst>
          </p:cNvPr>
          <p:cNvSpPr/>
          <p:nvPr userDrawn="1"/>
        </p:nvSpPr>
        <p:spPr>
          <a:xfrm>
            <a:off x="6266733" y="1066801"/>
            <a:ext cx="5487829"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8" name="Text Placeholder 4">
            <a:extLst>
              <a:ext uri="{FF2B5EF4-FFF2-40B4-BE49-F238E27FC236}">
                <a16:creationId xmlns="" xmlns:a16="http://schemas.microsoft.com/office/drawing/2014/main" id="{84C5DFFB-6FF4-4318-9D0D-9CD77029DABD}"/>
              </a:ext>
            </a:extLst>
          </p:cNvPr>
          <p:cNvSpPr>
            <a:spLocks noGrp="1"/>
          </p:cNvSpPr>
          <p:nvPr>
            <p:ph type="body" sz="quarter" idx="16" hasCustomPrompt="1"/>
          </p:nvPr>
        </p:nvSpPr>
        <p:spPr>
          <a:xfrm>
            <a:off x="6266733" y="1066801"/>
            <a:ext cx="5487829" cy="713232"/>
          </a:xfrm>
        </p:spPr>
        <p:txBody>
          <a:bodyPr lIns="182880" tIns="64008" rIns="182880" bIns="64008" anchor="b">
            <a:noAutofit/>
          </a:bodyPr>
          <a:lstStyle>
            <a:lvl1pPr marL="0" indent="0" algn="ctr">
              <a:lnSpc>
                <a:spcPct val="90000"/>
              </a:lnSpc>
              <a:spcBef>
                <a:spcPts val="0"/>
              </a:spcBef>
              <a:spcAft>
                <a:spcPts val="0"/>
              </a:spcAft>
              <a:buNone/>
              <a:defRPr sz="22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dirty="0"/>
              <a:t>Add title here</a:t>
            </a:r>
          </a:p>
        </p:txBody>
      </p:sp>
      <p:cxnSp>
        <p:nvCxnSpPr>
          <p:cNvPr id="29" name="Straight Connector 28">
            <a:extLst>
              <a:ext uri="{FF2B5EF4-FFF2-40B4-BE49-F238E27FC236}">
                <a16:creationId xmlns="" xmlns:a16="http://schemas.microsoft.com/office/drawing/2014/main" id="{D142C5A8-D7C7-4F2D-9CDF-834CB6B5513A}"/>
              </a:ext>
            </a:extLst>
          </p:cNvPr>
          <p:cNvCxnSpPr/>
          <p:nvPr userDrawn="1"/>
        </p:nvCxnSpPr>
        <p:spPr>
          <a:xfrm>
            <a:off x="6444837" y="1898350"/>
            <a:ext cx="5131623"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7"/>
          </p:nvPr>
        </p:nvSpPr>
        <p:spPr>
          <a:xfrm>
            <a:off x="438962" y="2016668"/>
            <a:ext cx="5487829" cy="41174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8"/>
          </p:nvPr>
        </p:nvSpPr>
        <p:spPr>
          <a:xfrm>
            <a:off x="6266733" y="2016667"/>
            <a:ext cx="5487829" cy="411743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74089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 text layout">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D04FF6FD-F491-4A54-95BF-F82CCC6D03B5}"/>
              </a:ext>
            </a:extLst>
          </p:cNvPr>
          <p:cNvSpPr/>
          <p:nvPr userDrawn="1"/>
        </p:nvSpPr>
        <p:spPr>
          <a:xfrm>
            <a:off x="438962" y="1066801"/>
            <a:ext cx="3658553"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Title 5">
            <a:extLst>
              <a:ext uri="{FF2B5EF4-FFF2-40B4-BE49-F238E27FC236}">
                <a16:creationId xmlns="" xmlns:a16="http://schemas.microsoft.com/office/drawing/2014/main" id="{72C62C3E-B473-416F-A867-9AF790849B04}"/>
              </a:ext>
            </a:extLst>
          </p:cNvPr>
          <p:cNvSpPr>
            <a:spLocks noGrp="1"/>
          </p:cNvSpPr>
          <p:nvPr>
            <p:ph type="title" hasCustomPrompt="1"/>
          </p:nvPr>
        </p:nvSpPr>
        <p:spPr>
          <a:xfrm>
            <a:off x="438962" y="245863"/>
            <a:ext cx="9050409" cy="315704"/>
          </a:xfrm>
        </p:spPr>
        <p:txBody>
          <a:bodyPr/>
          <a:lstStyle>
            <a:lvl1pPr>
              <a:defRPr baseline="0"/>
            </a:lvl1pPr>
          </a:lstStyle>
          <a:p>
            <a:r>
              <a:rPr lang="en-US" dirty="0"/>
              <a:t>SECTION HEADING</a:t>
            </a:r>
          </a:p>
        </p:txBody>
      </p:sp>
      <p:sp>
        <p:nvSpPr>
          <p:cNvPr id="14" name="Text Placeholder 4">
            <a:extLst>
              <a:ext uri="{FF2B5EF4-FFF2-40B4-BE49-F238E27FC236}">
                <a16:creationId xmlns="" xmlns:a16="http://schemas.microsoft.com/office/drawing/2014/main" id="{E7002E75-2D96-4F0E-AC8A-DDBCF5CBF536}"/>
              </a:ext>
            </a:extLst>
          </p:cNvPr>
          <p:cNvSpPr>
            <a:spLocks noGrp="1"/>
          </p:cNvSpPr>
          <p:nvPr>
            <p:ph type="body" sz="quarter" idx="14" hasCustomPrompt="1"/>
          </p:nvPr>
        </p:nvSpPr>
        <p:spPr>
          <a:xfrm>
            <a:off x="438962" y="1066801"/>
            <a:ext cx="3658553" cy="710484"/>
          </a:xfrm>
        </p:spPr>
        <p:txBody>
          <a:bodyPr lIns="182880" tIns="64008" rIns="182880" bIns="64008" anchor="b">
            <a:noAutofit/>
          </a:bodyPr>
          <a:lstStyle>
            <a:lvl1pPr marL="0" indent="0" algn="ctr">
              <a:lnSpc>
                <a:spcPct val="90000"/>
              </a:lnSpc>
              <a:spcBef>
                <a:spcPts val="0"/>
              </a:spcBef>
              <a:spcAft>
                <a:spcPts val="0"/>
              </a:spcAft>
              <a:buNone/>
              <a:defRPr sz="22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dirty="0"/>
              <a:t>Add title here</a:t>
            </a:r>
          </a:p>
        </p:txBody>
      </p:sp>
      <p:cxnSp>
        <p:nvCxnSpPr>
          <p:cNvPr id="3" name="Straight Connector 2">
            <a:extLst>
              <a:ext uri="{FF2B5EF4-FFF2-40B4-BE49-F238E27FC236}">
                <a16:creationId xmlns="" xmlns:a16="http://schemas.microsoft.com/office/drawing/2014/main" id="{2F7D0692-8667-44A3-A1D3-D39E38AE92DD}"/>
              </a:ext>
            </a:extLst>
          </p:cNvPr>
          <p:cNvCxnSpPr>
            <a:cxnSpLocks/>
          </p:cNvCxnSpPr>
          <p:nvPr userDrawn="1"/>
        </p:nvCxnSpPr>
        <p:spPr>
          <a:xfrm>
            <a:off x="601009" y="1898350"/>
            <a:ext cx="3334461"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 xmlns:a16="http://schemas.microsoft.com/office/drawing/2014/main" id="{911F2DDC-FE3D-47F1-B151-80B9AC9A2B70}"/>
              </a:ext>
            </a:extLst>
          </p:cNvPr>
          <p:cNvSpPr/>
          <p:nvPr userDrawn="1"/>
        </p:nvSpPr>
        <p:spPr>
          <a:xfrm>
            <a:off x="4267866" y="1066801"/>
            <a:ext cx="3658553"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0" name="Text Placeholder 4">
            <a:extLst>
              <a:ext uri="{FF2B5EF4-FFF2-40B4-BE49-F238E27FC236}">
                <a16:creationId xmlns="" xmlns:a16="http://schemas.microsoft.com/office/drawing/2014/main" id="{2FF590C8-B23E-4B58-825C-94072533798E}"/>
              </a:ext>
            </a:extLst>
          </p:cNvPr>
          <p:cNvSpPr>
            <a:spLocks noGrp="1"/>
          </p:cNvSpPr>
          <p:nvPr>
            <p:ph type="body" sz="quarter" idx="16" hasCustomPrompt="1"/>
          </p:nvPr>
        </p:nvSpPr>
        <p:spPr>
          <a:xfrm>
            <a:off x="4267866" y="1066801"/>
            <a:ext cx="3658553" cy="710484"/>
          </a:xfrm>
        </p:spPr>
        <p:txBody>
          <a:bodyPr lIns="182880" tIns="64008" rIns="182880" bIns="64008" anchor="b">
            <a:noAutofit/>
          </a:bodyPr>
          <a:lstStyle>
            <a:lvl1pPr marL="0" indent="0" algn="ctr">
              <a:lnSpc>
                <a:spcPct val="90000"/>
              </a:lnSpc>
              <a:spcBef>
                <a:spcPts val="0"/>
              </a:spcBef>
              <a:spcAft>
                <a:spcPts val="0"/>
              </a:spcAft>
              <a:buNone/>
              <a:defRPr sz="22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dirty="0"/>
              <a:t>Add title here</a:t>
            </a:r>
          </a:p>
        </p:txBody>
      </p:sp>
      <p:cxnSp>
        <p:nvCxnSpPr>
          <p:cNvPr id="31" name="Straight Connector 30">
            <a:extLst>
              <a:ext uri="{FF2B5EF4-FFF2-40B4-BE49-F238E27FC236}">
                <a16:creationId xmlns="" xmlns:a16="http://schemas.microsoft.com/office/drawing/2014/main" id="{28967DD9-FE47-4475-A9A7-067F0E21789F}"/>
              </a:ext>
            </a:extLst>
          </p:cNvPr>
          <p:cNvCxnSpPr>
            <a:cxnSpLocks/>
          </p:cNvCxnSpPr>
          <p:nvPr userDrawn="1"/>
        </p:nvCxnSpPr>
        <p:spPr>
          <a:xfrm>
            <a:off x="4429913" y="1898350"/>
            <a:ext cx="3334461"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 xmlns:a16="http://schemas.microsoft.com/office/drawing/2014/main" id="{C08E1826-9545-4505-B223-4C2468E7AED3}"/>
              </a:ext>
            </a:extLst>
          </p:cNvPr>
          <p:cNvSpPr/>
          <p:nvPr userDrawn="1"/>
        </p:nvSpPr>
        <p:spPr>
          <a:xfrm>
            <a:off x="8096771" y="1066801"/>
            <a:ext cx="3658553"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4" name="Text Placeholder 4">
            <a:extLst>
              <a:ext uri="{FF2B5EF4-FFF2-40B4-BE49-F238E27FC236}">
                <a16:creationId xmlns="" xmlns:a16="http://schemas.microsoft.com/office/drawing/2014/main" id="{BB585001-9257-45A9-92E7-3BCA73D57E9C}"/>
              </a:ext>
            </a:extLst>
          </p:cNvPr>
          <p:cNvSpPr>
            <a:spLocks noGrp="1"/>
          </p:cNvSpPr>
          <p:nvPr>
            <p:ph type="body" sz="quarter" idx="18" hasCustomPrompt="1"/>
          </p:nvPr>
        </p:nvSpPr>
        <p:spPr>
          <a:xfrm>
            <a:off x="8096771" y="1066801"/>
            <a:ext cx="3658553" cy="710484"/>
          </a:xfrm>
        </p:spPr>
        <p:txBody>
          <a:bodyPr lIns="182880" tIns="64008" rIns="182880" bIns="64008" anchor="b">
            <a:noAutofit/>
          </a:bodyPr>
          <a:lstStyle>
            <a:lvl1pPr marL="0" indent="0" algn="ctr">
              <a:lnSpc>
                <a:spcPct val="90000"/>
              </a:lnSpc>
              <a:spcBef>
                <a:spcPts val="0"/>
              </a:spcBef>
              <a:spcAft>
                <a:spcPts val="0"/>
              </a:spcAft>
              <a:buNone/>
              <a:defRPr sz="22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dirty="0"/>
              <a:t>Add title here</a:t>
            </a:r>
          </a:p>
        </p:txBody>
      </p:sp>
      <p:cxnSp>
        <p:nvCxnSpPr>
          <p:cNvPr id="35" name="Straight Connector 34">
            <a:extLst>
              <a:ext uri="{FF2B5EF4-FFF2-40B4-BE49-F238E27FC236}">
                <a16:creationId xmlns="" xmlns:a16="http://schemas.microsoft.com/office/drawing/2014/main" id="{7945B1CF-4234-4EE4-9371-9C94C1D05433}"/>
              </a:ext>
            </a:extLst>
          </p:cNvPr>
          <p:cNvCxnSpPr>
            <a:cxnSpLocks/>
          </p:cNvCxnSpPr>
          <p:nvPr userDrawn="1"/>
        </p:nvCxnSpPr>
        <p:spPr>
          <a:xfrm>
            <a:off x="8258818" y="1898350"/>
            <a:ext cx="3334461"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9"/>
          </p:nvPr>
        </p:nvSpPr>
        <p:spPr>
          <a:xfrm>
            <a:off x="438962" y="2019416"/>
            <a:ext cx="3658553" cy="411468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20"/>
          </p:nvPr>
        </p:nvSpPr>
        <p:spPr>
          <a:xfrm>
            <a:off x="4267866" y="2019416"/>
            <a:ext cx="3658553" cy="41146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21"/>
          </p:nvPr>
        </p:nvSpPr>
        <p:spPr>
          <a:xfrm>
            <a:off x="8096771" y="2019416"/>
            <a:ext cx="3658554" cy="411468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93041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column text layout">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D04FF6FD-F491-4A54-95BF-F82CCC6D03B5}"/>
              </a:ext>
            </a:extLst>
          </p:cNvPr>
          <p:cNvSpPr/>
          <p:nvPr userDrawn="1"/>
        </p:nvSpPr>
        <p:spPr>
          <a:xfrm>
            <a:off x="438962" y="1066801"/>
            <a:ext cx="2698183"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Title 5">
            <a:extLst>
              <a:ext uri="{FF2B5EF4-FFF2-40B4-BE49-F238E27FC236}">
                <a16:creationId xmlns="" xmlns:a16="http://schemas.microsoft.com/office/drawing/2014/main" id="{72C62C3E-B473-416F-A867-9AF790849B04}"/>
              </a:ext>
            </a:extLst>
          </p:cNvPr>
          <p:cNvSpPr>
            <a:spLocks noGrp="1"/>
          </p:cNvSpPr>
          <p:nvPr>
            <p:ph type="title" hasCustomPrompt="1"/>
          </p:nvPr>
        </p:nvSpPr>
        <p:spPr>
          <a:xfrm>
            <a:off x="438961" y="245863"/>
            <a:ext cx="9050409" cy="315704"/>
          </a:xfrm>
        </p:spPr>
        <p:txBody>
          <a:bodyPr/>
          <a:lstStyle>
            <a:lvl1pPr>
              <a:defRPr baseline="0"/>
            </a:lvl1pPr>
          </a:lstStyle>
          <a:p>
            <a:r>
              <a:rPr lang="en-US" dirty="0"/>
              <a:t>SECTION HEADING</a:t>
            </a:r>
          </a:p>
        </p:txBody>
      </p:sp>
      <p:sp>
        <p:nvSpPr>
          <p:cNvPr id="14" name="Text Placeholder 4">
            <a:extLst>
              <a:ext uri="{FF2B5EF4-FFF2-40B4-BE49-F238E27FC236}">
                <a16:creationId xmlns="" xmlns:a16="http://schemas.microsoft.com/office/drawing/2014/main" id="{E7002E75-2D96-4F0E-AC8A-DDBCF5CBF536}"/>
              </a:ext>
            </a:extLst>
          </p:cNvPr>
          <p:cNvSpPr>
            <a:spLocks noGrp="1"/>
          </p:cNvSpPr>
          <p:nvPr>
            <p:ph type="body" sz="quarter" idx="14" hasCustomPrompt="1"/>
          </p:nvPr>
        </p:nvSpPr>
        <p:spPr>
          <a:xfrm>
            <a:off x="438962" y="1066801"/>
            <a:ext cx="2698183" cy="710484"/>
          </a:xfrm>
        </p:spPr>
        <p:txBody>
          <a:bodyPr lIns="137160" tIns="64008" rIns="137160" bIns="64008" anchor="b">
            <a:noAutofit/>
          </a:bodyPr>
          <a:lstStyle>
            <a:lvl1pPr marL="0" indent="0" algn="ctr">
              <a:lnSpc>
                <a:spcPct val="90000"/>
              </a:lnSpc>
              <a:spcBef>
                <a:spcPts val="0"/>
              </a:spcBef>
              <a:spcAft>
                <a:spcPts val="0"/>
              </a:spcAft>
              <a:buNone/>
              <a:defRPr sz="20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dirty="0"/>
              <a:t>Add title here</a:t>
            </a:r>
          </a:p>
        </p:txBody>
      </p:sp>
      <p:cxnSp>
        <p:nvCxnSpPr>
          <p:cNvPr id="3" name="Straight Connector 2">
            <a:extLst>
              <a:ext uri="{FF2B5EF4-FFF2-40B4-BE49-F238E27FC236}">
                <a16:creationId xmlns="" xmlns:a16="http://schemas.microsoft.com/office/drawing/2014/main" id="{2F7D0692-8667-44A3-A1D3-D39E38AE92DD}"/>
              </a:ext>
            </a:extLst>
          </p:cNvPr>
          <p:cNvCxnSpPr>
            <a:cxnSpLocks/>
          </p:cNvCxnSpPr>
          <p:nvPr userDrawn="1"/>
        </p:nvCxnSpPr>
        <p:spPr>
          <a:xfrm>
            <a:off x="548017" y="1898350"/>
            <a:ext cx="2480074"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 xmlns:a16="http://schemas.microsoft.com/office/drawing/2014/main" id="{27ADBF00-25EC-4063-A5A1-A28DFBEFA8FB}"/>
              </a:ext>
            </a:extLst>
          </p:cNvPr>
          <p:cNvSpPr/>
          <p:nvPr userDrawn="1"/>
        </p:nvSpPr>
        <p:spPr>
          <a:xfrm>
            <a:off x="3311688" y="1066801"/>
            <a:ext cx="2698183"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5" name="Text Placeholder 4">
            <a:extLst>
              <a:ext uri="{FF2B5EF4-FFF2-40B4-BE49-F238E27FC236}">
                <a16:creationId xmlns="" xmlns:a16="http://schemas.microsoft.com/office/drawing/2014/main" id="{9782D4D5-C774-4C2F-A646-929DB1D5A813}"/>
              </a:ext>
            </a:extLst>
          </p:cNvPr>
          <p:cNvSpPr>
            <a:spLocks noGrp="1"/>
          </p:cNvSpPr>
          <p:nvPr>
            <p:ph type="body" sz="quarter" idx="16" hasCustomPrompt="1"/>
          </p:nvPr>
        </p:nvSpPr>
        <p:spPr>
          <a:xfrm>
            <a:off x="3311688" y="1066801"/>
            <a:ext cx="2698183" cy="710484"/>
          </a:xfrm>
        </p:spPr>
        <p:txBody>
          <a:bodyPr lIns="137160" tIns="64008" rIns="137160" bIns="64008" anchor="b">
            <a:noAutofit/>
          </a:bodyPr>
          <a:lstStyle>
            <a:lvl1pPr marL="0" indent="0" algn="ctr">
              <a:lnSpc>
                <a:spcPct val="90000"/>
              </a:lnSpc>
              <a:spcBef>
                <a:spcPts val="0"/>
              </a:spcBef>
              <a:spcAft>
                <a:spcPts val="0"/>
              </a:spcAft>
              <a:buNone/>
              <a:defRPr sz="20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dirty="0"/>
              <a:t>Add title here</a:t>
            </a:r>
          </a:p>
        </p:txBody>
      </p:sp>
      <p:sp>
        <p:nvSpPr>
          <p:cNvPr id="57" name="Rectangle 56">
            <a:extLst>
              <a:ext uri="{FF2B5EF4-FFF2-40B4-BE49-F238E27FC236}">
                <a16:creationId xmlns="" xmlns:a16="http://schemas.microsoft.com/office/drawing/2014/main" id="{863DC7F1-9A08-485D-AB4F-EBA24FAD873D}"/>
              </a:ext>
            </a:extLst>
          </p:cNvPr>
          <p:cNvSpPr/>
          <p:nvPr userDrawn="1"/>
        </p:nvSpPr>
        <p:spPr>
          <a:xfrm>
            <a:off x="6184414" y="1066801"/>
            <a:ext cx="2698183"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9" name="Text Placeholder 4">
            <a:extLst>
              <a:ext uri="{FF2B5EF4-FFF2-40B4-BE49-F238E27FC236}">
                <a16:creationId xmlns="" xmlns:a16="http://schemas.microsoft.com/office/drawing/2014/main" id="{5BB687B2-DC0F-4085-A36C-576A4E6F0D3E}"/>
              </a:ext>
            </a:extLst>
          </p:cNvPr>
          <p:cNvSpPr>
            <a:spLocks noGrp="1"/>
          </p:cNvSpPr>
          <p:nvPr>
            <p:ph type="body" sz="quarter" idx="18" hasCustomPrompt="1"/>
          </p:nvPr>
        </p:nvSpPr>
        <p:spPr>
          <a:xfrm>
            <a:off x="6184414" y="1066801"/>
            <a:ext cx="2698183" cy="710484"/>
          </a:xfrm>
        </p:spPr>
        <p:txBody>
          <a:bodyPr lIns="137160" tIns="64008" rIns="137160" bIns="64008" anchor="b">
            <a:noAutofit/>
          </a:bodyPr>
          <a:lstStyle>
            <a:lvl1pPr marL="0" indent="0" algn="ctr">
              <a:lnSpc>
                <a:spcPct val="90000"/>
              </a:lnSpc>
              <a:spcBef>
                <a:spcPts val="0"/>
              </a:spcBef>
              <a:spcAft>
                <a:spcPts val="0"/>
              </a:spcAft>
              <a:buNone/>
              <a:defRPr sz="20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dirty="0"/>
              <a:t>Add title here</a:t>
            </a:r>
          </a:p>
        </p:txBody>
      </p:sp>
      <p:sp>
        <p:nvSpPr>
          <p:cNvPr id="61" name="Rectangle 60">
            <a:extLst>
              <a:ext uri="{FF2B5EF4-FFF2-40B4-BE49-F238E27FC236}">
                <a16:creationId xmlns="" xmlns:a16="http://schemas.microsoft.com/office/drawing/2014/main" id="{E7FA196A-9199-4FCC-9468-1A6324910F10}"/>
              </a:ext>
            </a:extLst>
          </p:cNvPr>
          <p:cNvSpPr/>
          <p:nvPr userDrawn="1"/>
        </p:nvSpPr>
        <p:spPr>
          <a:xfrm>
            <a:off x="9057141" y="1066801"/>
            <a:ext cx="2698183"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3" name="Text Placeholder 4">
            <a:extLst>
              <a:ext uri="{FF2B5EF4-FFF2-40B4-BE49-F238E27FC236}">
                <a16:creationId xmlns="" xmlns:a16="http://schemas.microsoft.com/office/drawing/2014/main" id="{068DA545-6794-4A0B-B242-4603AC0E98DA}"/>
              </a:ext>
            </a:extLst>
          </p:cNvPr>
          <p:cNvSpPr>
            <a:spLocks noGrp="1"/>
          </p:cNvSpPr>
          <p:nvPr>
            <p:ph type="body" sz="quarter" idx="20" hasCustomPrompt="1"/>
          </p:nvPr>
        </p:nvSpPr>
        <p:spPr>
          <a:xfrm>
            <a:off x="9057141" y="1066801"/>
            <a:ext cx="2698183" cy="710484"/>
          </a:xfrm>
        </p:spPr>
        <p:txBody>
          <a:bodyPr lIns="137160" tIns="64008" rIns="137160" bIns="64008" anchor="b">
            <a:noAutofit/>
          </a:bodyPr>
          <a:lstStyle>
            <a:lvl1pPr marL="0" indent="0" algn="ctr">
              <a:lnSpc>
                <a:spcPct val="90000"/>
              </a:lnSpc>
              <a:spcBef>
                <a:spcPts val="0"/>
              </a:spcBef>
              <a:spcAft>
                <a:spcPts val="0"/>
              </a:spcAft>
              <a:buNone/>
              <a:defRPr sz="20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dirty="0"/>
              <a:t>Add title here</a:t>
            </a:r>
          </a:p>
        </p:txBody>
      </p:sp>
      <p:cxnSp>
        <p:nvCxnSpPr>
          <p:cNvPr id="66" name="Straight Connector 65">
            <a:extLst>
              <a:ext uri="{FF2B5EF4-FFF2-40B4-BE49-F238E27FC236}">
                <a16:creationId xmlns="" xmlns:a16="http://schemas.microsoft.com/office/drawing/2014/main" id="{043053F1-B968-43EE-871F-8A29BE96FB96}"/>
              </a:ext>
            </a:extLst>
          </p:cNvPr>
          <p:cNvCxnSpPr>
            <a:cxnSpLocks/>
          </p:cNvCxnSpPr>
          <p:nvPr userDrawn="1"/>
        </p:nvCxnSpPr>
        <p:spPr>
          <a:xfrm>
            <a:off x="3420743" y="1898350"/>
            <a:ext cx="2480074"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 xmlns:a16="http://schemas.microsoft.com/office/drawing/2014/main" id="{EBF23B40-1E61-4543-B8B5-9D1F8DB33C7B}"/>
              </a:ext>
            </a:extLst>
          </p:cNvPr>
          <p:cNvCxnSpPr>
            <a:cxnSpLocks/>
          </p:cNvCxnSpPr>
          <p:nvPr userDrawn="1"/>
        </p:nvCxnSpPr>
        <p:spPr>
          <a:xfrm>
            <a:off x="6293469" y="1898350"/>
            <a:ext cx="2480074"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 xmlns:a16="http://schemas.microsoft.com/office/drawing/2014/main" id="{FA912EC7-D485-416D-9148-096803B58069}"/>
              </a:ext>
            </a:extLst>
          </p:cNvPr>
          <p:cNvCxnSpPr>
            <a:cxnSpLocks/>
          </p:cNvCxnSpPr>
          <p:nvPr userDrawn="1"/>
        </p:nvCxnSpPr>
        <p:spPr>
          <a:xfrm>
            <a:off x="9166196" y="1898350"/>
            <a:ext cx="2480074"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21"/>
          </p:nvPr>
        </p:nvSpPr>
        <p:spPr>
          <a:xfrm>
            <a:off x="438962" y="2019416"/>
            <a:ext cx="2698182" cy="41146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22"/>
          </p:nvPr>
        </p:nvSpPr>
        <p:spPr>
          <a:xfrm>
            <a:off x="3311686" y="2019416"/>
            <a:ext cx="2698185" cy="41146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23"/>
          </p:nvPr>
        </p:nvSpPr>
        <p:spPr>
          <a:xfrm>
            <a:off x="6184414" y="2019417"/>
            <a:ext cx="2698183" cy="41146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p:cNvSpPr>
            <a:spLocks noGrp="1"/>
          </p:cNvSpPr>
          <p:nvPr>
            <p:ph type="body" sz="quarter" idx="24"/>
          </p:nvPr>
        </p:nvSpPr>
        <p:spPr>
          <a:xfrm>
            <a:off x="9057458" y="2019416"/>
            <a:ext cx="2697866" cy="41146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30236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grid text layout">
    <p:spTree>
      <p:nvGrpSpPr>
        <p:cNvPr id="1" name=""/>
        <p:cNvGrpSpPr/>
        <p:nvPr/>
      </p:nvGrpSpPr>
      <p:grpSpPr>
        <a:xfrm>
          <a:off x="0" y="0"/>
          <a:ext cx="0" cy="0"/>
          <a:chOff x="0" y="0"/>
          <a:chExt cx="0" cy="0"/>
        </a:xfrm>
      </p:grpSpPr>
      <p:sp>
        <p:nvSpPr>
          <p:cNvPr id="31" name="Rectangle 30">
            <a:extLst>
              <a:ext uri="{FF2B5EF4-FFF2-40B4-BE49-F238E27FC236}">
                <a16:creationId xmlns="" xmlns:a16="http://schemas.microsoft.com/office/drawing/2014/main" id="{E2608241-4E05-46E8-9D0E-8DBE082943F4}"/>
              </a:ext>
            </a:extLst>
          </p:cNvPr>
          <p:cNvSpPr/>
          <p:nvPr userDrawn="1"/>
        </p:nvSpPr>
        <p:spPr>
          <a:xfrm>
            <a:off x="438962" y="3767989"/>
            <a:ext cx="5487829" cy="237079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2" name="Rectangle 31">
            <a:extLst>
              <a:ext uri="{FF2B5EF4-FFF2-40B4-BE49-F238E27FC236}">
                <a16:creationId xmlns="" xmlns:a16="http://schemas.microsoft.com/office/drawing/2014/main" id="{ED14D64C-114A-4518-B391-E06AA8DAFFD2}"/>
              </a:ext>
            </a:extLst>
          </p:cNvPr>
          <p:cNvSpPr/>
          <p:nvPr userDrawn="1"/>
        </p:nvSpPr>
        <p:spPr>
          <a:xfrm>
            <a:off x="6266733" y="3767989"/>
            <a:ext cx="5487829" cy="237079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 xmlns:a16="http://schemas.microsoft.com/office/drawing/2014/main" id="{D04FF6FD-F491-4A54-95BF-F82CCC6D03B5}"/>
              </a:ext>
            </a:extLst>
          </p:cNvPr>
          <p:cNvSpPr/>
          <p:nvPr userDrawn="1"/>
        </p:nvSpPr>
        <p:spPr>
          <a:xfrm>
            <a:off x="438962" y="1066801"/>
            <a:ext cx="5487829" cy="237079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Title 5">
            <a:extLst>
              <a:ext uri="{FF2B5EF4-FFF2-40B4-BE49-F238E27FC236}">
                <a16:creationId xmlns="" xmlns:a16="http://schemas.microsoft.com/office/drawing/2014/main" id="{72C62C3E-B473-416F-A867-9AF790849B04}"/>
              </a:ext>
            </a:extLst>
          </p:cNvPr>
          <p:cNvSpPr>
            <a:spLocks noGrp="1"/>
          </p:cNvSpPr>
          <p:nvPr>
            <p:ph type="title" hasCustomPrompt="1"/>
          </p:nvPr>
        </p:nvSpPr>
        <p:spPr>
          <a:xfrm>
            <a:off x="438962" y="245863"/>
            <a:ext cx="9050409" cy="315704"/>
          </a:xfrm>
        </p:spPr>
        <p:txBody>
          <a:bodyPr/>
          <a:lstStyle>
            <a:lvl1pPr>
              <a:defRPr baseline="0"/>
            </a:lvl1pPr>
          </a:lstStyle>
          <a:p>
            <a:r>
              <a:rPr lang="en-US" dirty="0"/>
              <a:t>Section heading</a:t>
            </a:r>
          </a:p>
        </p:txBody>
      </p:sp>
      <p:sp>
        <p:nvSpPr>
          <p:cNvPr id="14" name="Text Placeholder 4">
            <a:extLst>
              <a:ext uri="{FF2B5EF4-FFF2-40B4-BE49-F238E27FC236}">
                <a16:creationId xmlns="" xmlns:a16="http://schemas.microsoft.com/office/drawing/2014/main" id="{E7002E75-2D96-4F0E-AC8A-DDBCF5CBF536}"/>
              </a:ext>
            </a:extLst>
          </p:cNvPr>
          <p:cNvSpPr>
            <a:spLocks noGrp="1"/>
          </p:cNvSpPr>
          <p:nvPr>
            <p:ph type="body" sz="quarter" idx="14" hasCustomPrompt="1"/>
          </p:nvPr>
        </p:nvSpPr>
        <p:spPr>
          <a:xfrm>
            <a:off x="438962" y="1080073"/>
            <a:ext cx="5487829" cy="502920"/>
          </a:xfrm>
        </p:spPr>
        <p:txBody>
          <a:bodyPr lIns="182880" tIns="45720" rIns="182880" bIns="45720" anchor="b">
            <a:noAutofit/>
          </a:bodyPr>
          <a:lstStyle>
            <a:lvl1pPr marL="0" indent="0" algn="ctr">
              <a:lnSpc>
                <a:spcPct val="90000"/>
              </a:lnSpc>
              <a:spcBef>
                <a:spcPts val="0"/>
              </a:spcBef>
              <a:spcAft>
                <a:spcPts val="0"/>
              </a:spcAft>
              <a:buNone/>
              <a:defRPr sz="18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dirty="0"/>
              <a:t>Add title here</a:t>
            </a:r>
          </a:p>
        </p:txBody>
      </p:sp>
      <p:cxnSp>
        <p:nvCxnSpPr>
          <p:cNvPr id="3" name="Straight Connector 2">
            <a:extLst>
              <a:ext uri="{FF2B5EF4-FFF2-40B4-BE49-F238E27FC236}">
                <a16:creationId xmlns="" xmlns:a16="http://schemas.microsoft.com/office/drawing/2014/main" id="{2F7D0692-8667-44A3-A1D3-D39E38AE92DD}"/>
              </a:ext>
            </a:extLst>
          </p:cNvPr>
          <p:cNvCxnSpPr>
            <a:cxnSpLocks/>
          </p:cNvCxnSpPr>
          <p:nvPr userDrawn="1"/>
        </p:nvCxnSpPr>
        <p:spPr>
          <a:xfrm>
            <a:off x="617066" y="1700231"/>
            <a:ext cx="5131623"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 xmlns:a16="http://schemas.microsoft.com/office/drawing/2014/main" id="{10380C48-5BEB-4A6E-9DAB-A6429A58BD37}"/>
              </a:ext>
            </a:extLst>
          </p:cNvPr>
          <p:cNvSpPr/>
          <p:nvPr userDrawn="1"/>
        </p:nvSpPr>
        <p:spPr>
          <a:xfrm>
            <a:off x="6266733" y="1066801"/>
            <a:ext cx="5487829" cy="237079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8" name="Text Placeholder 4">
            <a:extLst>
              <a:ext uri="{FF2B5EF4-FFF2-40B4-BE49-F238E27FC236}">
                <a16:creationId xmlns="" xmlns:a16="http://schemas.microsoft.com/office/drawing/2014/main" id="{84C5DFFB-6FF4-4318-9D0D-9CD77029DABD}"/>
              </a:ext>
            </a:extLst>
          </p:cNvPr>
          <p:cNvSpPr>
            <a:spLocks noGrp="1"/>
          </p:cNvSpPr>
          <p:nvPr>
            <p:ph type="body" sz="quarter" idx="16" hasCustomPrompt="1"/>
          </p:nvPr>
        </p:nvSpPr>
        <p:spPr>
          <a:xfrm>
            <a:off x="6266733" y="1080073"/>
            <a:ext cx="5487829" cy="502920"/>
          </a:xfrm>
        </p:spPr>
        <p:txBody>
          <a:bodyPr lIns="182880" tIns="45720" rIns="182880" bIns="45720" anchor="b">
            <a:noAutofit/>
          </a:bodyPr>
          <a:lstStyle>
            <a:lvl1pPr marL="0" indent="0" algn="ctr">
              <a:lnSpc>
                <a:spcPct val="90000"/>
              </a:lnSpc>
              <a:spcBef>
                <a:spcPts val="0"/>
              </a:spcBef>
              <a:spcAft>
                <a:spcPts val="0"/>
              </a:spcAft>
              <a:buNone/>
              <a:defRPr sz="18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dirty="0"/>
              <a:t>Add title here</a:t>
            </a:r>
          </a:p>
        </p:txBody>
      </p:sp>
      <p:cxnSp>
        <p:nvCxnSpPr>
          <p:cNvPr id="29" name="Straight Connector 28">
            <a:extLst>
              <a:ext uri="{FF2B5EF4-FFF2-40B4-BE49-F238E27FC236}">
                <a16:creationId xmlns="" xmlns:a16="http://schemas.microsoft.com/office/drawing/2014/main" id="{D142C5A8-D7C7-4F2D-9CDF-834CB6B5513A}"/>
              </a:ext>
            </a:extLst>
          </p:cNvPr>
          <p:cNvCxnSpPr>
            <a:cxnSpLocks/>
          </p:cNvCxnSpPr>
          <p:nvPr userDrawn="1"/>
        </p:nvCxnSpPr>
        <p:spPr>
          <a:xfrm>
            <a:off x="6444837" y="1700231"/>
            <a:ext cx="5131623"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 Placeholder 4">
            <a:extLst>
              <a:ext uri="{FF2B5EF4-FFF2-40B4-BE49-F238E27FC236}">
                <a16:creationId xmlns="" xmlns:a16="http://schemas.microsoft.com/office/drawing/2014/main" id="{5C66F760-3895-44D3-9634-42CF098615A8}"/>
              </a:ext>
            </a:extLst>
          </p:cNvPr>
          <p:cNvSpPr>
            <a:spLocks noGrp="1"/>
          </p:cNvSpPr>
          <p:nvPr>
            <p:ph type="body" sz="quarter" idx="18" hasCustomPrompt="1"/>
          </p:nvPr>
        </p:nvSpPr>
        <p:spPr>
          <a:xfrm>
            <a:off x="438962" y="3767989"/>
            <a:ext cx="5487829" cy="502920"/>
          </a:xfrm>
        </p:spPr>
        <p:txBody>
          <a:bodyPr lIns="182880" tIns="45720" rIns="182880" bIns="45720" anchor="b">
            <a:noAutofit/>
          </a:bodyPr>
          <a:lstStyle>
            <a:lvl1pPr marL="0" indent="0" algn="ctr">
              <a:lnSpc>
                <a:spcPct val="90000"/>
              </a:lnSpc>
              <a:spcBef>
                <a:spcPts val="0"/>
              </a:spcBef>
              <a:spcAft>
                <a:spcPts val="0"/>
              </a:spcAft>
              <a:buNone/>
              <a:defRPr sz="18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dirty="0"/>
              <a:t>Add title here</a:t>
            </a:r>
          </a:p>
        </p:txBody>
      </p:sp>
      <p:cxnSp>
        <p:nvCxnSpPr>
          <p:cNvPr id="23" name="Straight Connector 22">
            <a:extLst>
              <a:ext uri="{FF2B5EF4-FFF2-40B4-BE49-F238E27FC236}">
                <a16:creationId xmlns="" xmlns:a16="http://schemas.microsoft.com/office/drawing/2014/main" id="{5290E210-1D03-48FC-908F-C4D29CCF1398}"/>
              </a:ext>
            </a:extLst>
          </p:cNvPr>
          <p:cNvCxnSpPr>
            <a:cxnSpLocks/>
          </p:cNvCxnSpPr>
          <p:nvPr userDrawn="1"/>
        </p:nvCxnSpPr>
        <p:spPr>
          <a:xfrm>
            <a:off x="617066" y="4388146"/>
            <a:ext cx="5131623"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5" name="Text Placeholder 4">
            <a:extLst>
              <a:ext uri="{FF2B5EF4-FFF2-40B4-BE49-F238E27FC236}">
                <a16:creationId xmlns="" xmlns:a16="http://schemas.microsoft.com/office/drawing/2014/main" id="{04F20230-7417-458C-90FE-3DF401E4D1D5}"/>
              </a:ext>
            </a:extLst>
          </p:cNvPr>
          <p:cNvSpPr>
            <a:spLocks noGrp="1"/>
          </p:cNvSpPr>
          <p:nvPr>
            <p:ph type="body" sz="quarter" idx="20" hasCustomPrompt="1"/>
          </p:nvPr>
        </p:nvSpPr>
        <p:spPr>
          <a:xfrm>
            <a:off x="6266733" y="3767989"/>
            <a:ext cx="5487829" cy="502920"/>
          </a:xfrm>
        </p:spPr>
        <p:txBody>
          <a:bodyPr lIns="182880" tIns="45720" rIns="182880" bIns="45720" anchor="b">
            <a:noAutofit/>
          </a:bodyPr>
          <a:lstStyle>
            <a:lvl1pPr marL="0" indent="0" algn="ctr">
              <a:lnSpc>
                <a:spcPct val="90000"/>
              </a:lnSpc>
              <a:spcBef>
                <a:spcPts val="0"/>
              </a:spcBef>
              <a:spcAft>
                <a:spcPts val="0"/>
              </a:spcAft>
              <a:buNone/>
              <a:defRPr sz="1800" b="0">
                <a:solidFill>
                  <a:schemeClr val="accent5"/>
                </a:solidFill>
              </a:defRPr>
            </a:lvl1pPr>
            <a:lvl2pPr marL="233363" indent="-233363">
              <a:spcBef>
                <a:spcPts val="0"/>
              </a:spcBef>
              <a:spcAft>
                <a:spcPts val="600"/>
              </a:spcAft>
              <a:buFont typeface="Arial" panose="020B0604020202020204" pitchFamily="34" charset="0"/>
              <a:buChar char="•"/>
              <a:defRPr sz="1800"/>
            </a:lvl2pPr>
            <a:lvl3pPr marL="566738" indent="-231775">
              <a:spcBef>
                <a:spcPts val="200"/>
              </a:spcBef>
              <a:spcAft>
                <a:spcPts val="600"/>
              </a:spcAft>
              <a:buFont typeface="Calibri" panose="020F0502020204030204" pitchFamily="34" charset="0"/>
              <a:buChar char="–"/>
              <a:defRPr sz="1800"/>
            </a:lvl3pPr>
            <a:lvl4pPr marL="914400" indent="-231775">
              <a:spcBef>
                <a:spcPts val="200"/>
              </a:spcBef>
              <a:spcAft>
                <a:spcPts val="600"/>
              </a:spcAft>
              <a:buFont typeface="Arial" panose="020B0604020202020204" pitchFamily="34" charset="0"/>
              <a:buChar char="•"/>
              <a:defRPr sz="1800"/>
            </a:lvl4pPr>
            <a:lvl5pPr marL="1262063" indent="-231775">
              <a:spcBef>
                <a:spcPts val="200"/>
              </a:spcBef>
              <a:spcAft>
                <a:spcPts val="600"/>
              </a:spcAft>
              <a:buFont typeface="Calibri" panose="020F0502020204030204" pitchFamily="34" charset="0"/>
              <a:buChar char="–"/>
              <a:defRPr sz="1800"/>
            </a:lvl5pPr>
          </a:lstStyle>
          <a:p>
            <a:pPr lvl="0"/>
            <a:r>
              <a:rPr lang="en-US" dirty="0"/>
              <a:t>Add title here</a:t>
            </a:r>
          </a:p>
        </p:txBody>
      </p:sp>
      <p:cxnSp>
        <p:nvCxnSpPr>
          <p:cNvPr id="30" name="Straight Connector 29">
            <a:extLst>
              <a:ext uri="{FF2B5EF4-FFF2-40B4-BE49-F238E27FC236}">
                <a16:creationId xmlns="" xmlns:a16="http://schemas.microsoft.com/office/drawing/2014/main" id="{E85F50F5-008F-4B71-8FA6-64E17A0CF360}"/>
              </a:ext>
            </a:extLst>
          </p:cNvPr>
          <p:cNvCxnSpPr>
            <a:cxnSpLocks/>
          </p:cNvCxnSpPr>
          <p:nvPr userDrawn="1"/>
        </p:nvCxnSpPr>
        <p:spPr>
          <a:xfrm>
            <a:off x="6444837" y="4388146"/>
            <a:ext cx="5131623"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21"/>
          </p:nvPr>
        </p:nvSpPr>
        <p:spPr>
          <a:xfrm>
            <a:off x="438962" y="1817468"/>
            <a:ext cx="5487829" cy="1620124"/>
          </a:xfrm>
        </p:spPr>
        <p:txBody>
          <a:bodyPr>
            <a:noAutofit/>
          </a:bodyPr>
          <a:lstStyle>
            <a:lvl1pPr>
              <a:defRPr sz="18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22"/>
          </p:nvPr>
        </p:nvSpPr>
        <p:spPr>
          <a:xfrm>
            <a:off x="6266733" y="1817468"/>
            <a:ext cx="5487829" cy="1620124"/>
          </a:xfrm>
        </p:spPr>
        <p:txBody>
          <a:bodyPr>
            <a:noAutofit/>
          </a:bodyPr>
          <a:lstStyle>
            <a:lvl1pPr>
              <a:defRPr sz="18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23"/>
          </p:nvPr>
        </p:nvSpPr>
        <p:spPr>
          <a:xfrm>
            <a:off x="6266733" y="4500507"/>
            <a:ext cx="5487829" cy="1638272"/>
          </a:xfrm>
        </p:spPr>
        <p:txBody>
          <a:bodyPr>
            <a:noAutofit/>
          </a:bodyPr>
          <a:lstStyle>
            <a:lvl1pPr>
              <a:defRPr sz="18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24"/>
          </p:nvPr>
        </p:nvSpPr>
        <p:spPr>
          <a:xfrm>
            <a:off x="438962" y="4505384"/>
            <a:ext cx="5487829" cy="1633395"/>
          </a:xfrm>
        </p:spPr>
        <p:txBody>
          <a:bodyPr>
            <a:noAutofit/>
          </a:bodyPr>
          <a:lstStyle>
            <a:lvl1pPr>
              <a:defRPr sz="18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10395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Image on left">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FA384AA8-E329-48AE-A654-DB73F5111AE3}"/>
              </a:ext>
            </a:extLst>
          </p:cNvPr>
          <p:cNvSpPr>
            <a:spLocks noGrp="1"/>
          </p:cNvSpPr>
          <p:nvPr>
            <p:ph type="body" sz="quarter" idx="10" hasCustomPrompt="1"/>
          </p:nvPr>
        </p:nvSpPr>
        <p:spPr>
          <a:xfrm>
            <a:off x="8188236" y="1409703"/>
            <a:ext cx="3564801" cy="1009033"/>
          </a:xfrm>
        </p:spPr>
        <p:txBody>
          <a:bodyPr lIns="0" tIns="0" rIns="0" bIns="0" anchor="b">
            <a:noAutofit/>
          </a:bodyPr>
          <a:lstStyle>
            <a:lvl1pPr marL="0" indent="0">
              <a:lnSpc>
                <a:spcPct val="90000"/>
              </a:lnSpc>
              <a:spcBef>
                <a:spcPts val="0"/>
              </a:spcBef>
              <a:spcAft>
                <a:spcPts val="0"/>
              </a:spcAft>
              <a:buNone/>
              <a:defRPr sz="3200" b="0">
                <a:solidFill>
                  <a:schemeClr val="accent5"/>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dirty="0"/>
              <a:t>Text placement on the right with images…</a:t>
            </a:r>
          </a:p>
        </p:txBody>
      </p:sp>
      <p:sp>
        <p:nvSpPr>
          <p:cNvPr id="8" name="Text Placeholder 4">
            <a:extLst>
              <a:ext uri="{FF2B5EF4-FFF2-40B4-BE49-F238E27FC236}">
                <a16:creationId xmlns="" xmlns:a16="http://schemas.microsoft.com/office/drawing/2014/main" id="{4D28E0D2-FB60-4FE5-A488-EAC3FDC4F5D4}"/>
              </a:ext>
            </a:extLst>
          </p:cNvPr>
          <p:cNvSpPr>
            <a:spLocks noGrp="1"/>
          </p:cNvSpPr>
          <p:nvPr>
            <p:ph type="body" sz="quarter" idx="11" hasCustomPrompt="1"/>
          </p:nvPr>
        </p:nvSpPr>
        <p:spPr>
          <a:xfrm>
            <a:off x="8188236" y="2568887"/>
            <a:ext cx="3564801" cy="640080"/>
          </a:xfrm>
        </p:spPr>
        <p:txBody>
          <a:bodyPr lIns="0" tIns="0" rIns="0" bIns="0" anchor="t">
            <a:normAutofit/>
          </a:bodyPr>
          <a:lstStyle>
            <a:lvl1pPr marL="0" indent="0">
              <a:spcBef>
                <a:spcPts val="0"/>
              </a:spcBef>
              <a:spcAft>
                <a:spcPts val="0"/>
              </a:spcAft>
              <a:buNone/>
              <a:defRPr sz="1400" b="0">
                <a:solidFill>
                  <a:schemeClr val="bg2"/>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dirty="0"/>
              <a:t>Sub heading text here…</a:t>
            </a:r>
          </a:p>
        </p:txBody>
      </p:sp>
      <p:sp>
        <p:nvSpPr>
          <p:cNvPr id="10" name="Text Placeholder 4">
            <a:extLst>
              <a:ext uri="{FF2B5EF4-FFF2-40B4-BE49-F238E27FC236}">
                <a16:creationId xmlns="" xmlns:a16="http://schemas.microsoft.com/office/drawing/2014/main" id="{D083492D-9303-43AC-B776-BB4E216D25FC}"/>
              </a:ext>
            </a:extLst>
          </p:cNvPr>
          <p:cNvSpPr>
            <a:spLocks noGrp="1"/>
          </p:cNvSpPr>
          <p:nvPr>
            <p:ph type="body" sz="quarter" idx="13" hasCustomPrompt="1"/>
          </p:nvPr>
        </p:nvSpPr>
        <p:spPr>
          <a:xfrm>
            <a:off x="8188235" y="3302080"/>
            <a:ext cx="3567089" cy="2982173"/>
          </a:xfrm>
        </p:spPr>
        <p:txBody>
          <a:bodyPr lIns="0" tIns="0" rIns="0" bIns="0" anchor="t">
            <a:noAutofit/>
          </a:bodyPr>
          <a:lstStyle>
            <a:lvl1pPr marL="0" indent="0">
              <a:spcBef>
                <a:spcPts val="0"/>
              </a:spcBef>
              <a:spcAft>
                <a:spcPts val="1200"/>
              </a:spcAft>
              <a:buNone/>
              <a:defRPr sz="1400" b="0">
                <a:solidFill>
                  <a:schemeClr val="tx1"/>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dirty="0"/>
              <a:t>Place holder for text description</a:t>
            </a:r>
          </a:p>
        </p:txBody>
      </p:sp>
      <p:sp>
        <p:nvSpPr>
          <p:cNvPr id="7" name="TextBox 6">
            <a:extLst>
              <a:ext uri="{FF2B5EF4-FFF2-40B4-BE49-F238E27FC236}">
                <a16:creationId xmlns="" xmlns:a16="http://schemas.microsoft.com/office/drawing/2014/main" id="{627C5B98-7084-40B5-BEB1-C88745735293}"/>
              </a:ext>
            </a:extLst>
          </p:cNvPr>
          <p:cNvSpPr txBox="1"/>
          <p:nvPr userDrawn="1"/>
        </p:nvSpPr>
        <p:spPr>
          <a:xfrm>
            <a:off x="11470597" y="6596679"/>
            <a:ext cx="282440" cy="166614"/>
          </a:xfrm>
          <a:prstGeom prst="rect">
            <a:avLst/>
          </a:prstGeom>
          <a:noFill/>
        </p:spPr>
        <p:txBody>
          <a:bodyPr wrap="square" lIns="0" tIns="0" rIns="0" bIns="0" rtlCol="0" anchor="ctr">
            <a:noAutofit/>
          </a:bodyPr>
          <a:lstStyle/>
          <a:p>
            <a:pPr algn="r"/>
            <a:fld id="{D32B1299-5D1F-4CF7-9AC0-55CF30817FA5}" type="slidenum">
              <a:rPr lang="en-US" sz="1000" smtClean="0">
                <a:solidFill>
                  <a:schemeClr val="bg1">
                    <a:lumMod val="50000"/>
                  </a:schemeClr>
                </a:solidFill>
                <a:latin typeface="Avenir Roman"/>
                <a:cs typeface="Avenir Roman"/>
              </a:rPr>
              <a:pPr algn="r"/>
              <a:t>‹#›</a:t>
            </a:fld>
            <a:endParaRPr kumimoji="0" lang="en-US" sz="1000" u="none" strike="noStrike" kern="1200" cap="none" spc="0" normalizeH="0" baseline="0" noProof="0" dirty="0">
              <a:ln>
                <a:noFill/>
              </a:ln>
              <a:solidFill>
                <a:schemeClr val="bg1">
                  <a:lumMod val="50000"/>
                </a:schemeClr>
              </a:solidFill>
              <a:effectLst/>
              <a:uLnTx/>
              <a:uFillTx/>
              <a:latin typeface="Avenir Roman"/>
              <a:cs typeface="Avenir Roman"/>
            </a:endParaRPr>
          </a:p>
        </p:txBody>
      </p:sp>
      <p:sp>
        <p:nvSpPr>
          <p:cNvPr id="3" name="Picture Placeholder 2">
            <a:extLst>
              <a:ext uri="{FF2B5EF4-FFF2-40B4-BE49-F238E27FC236}">
                <a16:creationId xmlns="" xmlns:a16="http://schemas.microsoft.com/office/drawing/2014/main" id="{B481D2D6-D3F9-47BA-B7FD-5810A8C443CC}"/>
              </a:ext>
            </a:extLst>
          </p:cNvPr>
          <p:cNvSpPr>
            <a:spLocks noGrp="1"/>
          </p:cNvSpPr>
          <p:nvPr>
            <p:ph type="pic" sz="quarter" idx="14" hasCustomPrompt="1"/>
          </p:nvPr>
        </p:nvSpPr>
        <p:spPr>
          <a:xfrm>
            <a:off x="1" y="0"/>
            <a:ext cx="7745842" cy="6858000"/>
          </a:xfrm>
        </p:spPr>
        <p:txBody>
          <a:bodyPr tIns="914400" bIns="91440" anchor="ctr">
            <a:normAutofit/>
          </a:bodyPr>
          <a:lstStyle>
            <a:lvl1pPr marL="0" indent="0" algn="ctr">
              <a:buNone/>
              <a:defRPr sz="1800" i="0"/>
            </a:lvl1pPr>
          </a:lstStyle>
          <a:p>
            <a:r>
              <a:rPr lang="en-US" dirty="0"/>
              <a:t>Click to add picture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85311" y="139308"/>
            <a:ext cx="1301156" cy="528814"/>
          </a:xfrm>
          <a:prstGeom prst="rect">
            <a:avLst/>
          </a:prstGeom>
        </p:spPr>
      </p:pic>
    </p:spTree>
    <p:extLst>
      <p:ext uri="{BB962C8B-B14F-4D97-AF65-F5344CB8AC3E}">
        <p14:creationId xmlns:p14="http://schemas.microsoft.com/office/powerpoint/2010/main" val="139596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 on right">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72C62C3E-B473-416F-A867-9AF790849B04}"/>
              </a:ext>
            </a:extLst>
          </p:cNvPr>
          <p:cNvSpPr>
            <a:spLocks noGrp="1"/>
          </p:cNvSpPr>
          <p:nvPr>
            <p:ph type="title" hasCustomPrompt="1"/>
          </p:nvPr>
        </p:nvSpPr>
        <p:spPr/>
        <p:txBody>
          <a:bodyPr/>
          <a:lstStyle>
            <a:lvl1pPr>
              <a:defRPr baseline="0"/>
            </a:lvl1pPr>
          </a:lstStyle>
          <a:p>
            <a:r>
              <a:rPr lang="en-US" dirty="0"/>
              <a:t>SECTION HEADING</a:t>
            </a:r>
          </a:p>
        </p:txBody>
      </p:sp>
      <p:sp>
        <p:nvSpPr>
          <p:cNvPr id="5" name="Text Placeholder 4">
            <a:extLst>
              <a:ext uri="{FF2B5EF4-FFF2-40B4-BE49-F238E27FC236}">
                <a16:creationId xmlns="" xmlns:a16="http://schemas.microsoft.com/office/drawing/2014/main" id="{FA384AA8-E329-48AE-A654-DB73F5111AE3}"/>
              </a:ext>
            </a:extLst>
          </p:cNvPr>
          <p:cNvSpPr>
            <a:spLocks noGrp="1"/>
          </p:cNvSpPr>
          <p:nvPr>
            <p:ph type="body" sz="quarter" idx="10" hasCustomPrompt="1"/>
          </p:nvPr>
        </p:nvSpPr>
        <p:spPr>
          <a:xfrm>
            <a:off x="438962" y="1409703"/>
            <a:ext cx="2835378" cy="1183027"/>
          </a:xfrm>
        </p:spPr>
        <p:txBody>
          <a:bodyPr lIns="0" tIns="0" rIns="0" bIns="0" anchor="t">
            <a:noAutofit/>
          </a:bodyPr>
          <a:lstStyle>
            <a:lvl1pPr marL="0" indent="0">
              <a:lnSpc>
                <a:spcPct val="90000"/>
              </a:lnSpc>
              <a:spcBef>
                <a:spcPts val="0"/>
              </a:spcBef>
              <a:spcAft>
                <a:spcPts val="0"/>
              </a:spcAft>
              <a:buNone/>
              <a:defRPr sz="3200" b="0">
                <a:solidFill>
                  <a:schemeClr val="accent5"/>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dirty="0"/>
              <a:t>Text placement</a:t>
            </a:r>
          </a:p>
          <a:p>
            <a:pPr lvl="0"/>
            <a:r>
              <a:rPr lang="en-US" dirty="0"/>
              <a:t>on the left</a:t>
            </a:r>
          </a:p>
          <a:p>
            <a:pPr lvl="0"/>
            <a:r>
              <a:rPr lang="en-US" dirty="0"/>
              <a:t>with graphs…</a:t>
            </a:r>
          </a:p>
        </p:txBody>
      </p:sp>
      <p:sp>
        <p:nvSpPr>
          <p:cNvPr id="8" name="Text Placeholder 4">
            <a:extLst>
              <a:ext uri="{FF2B5EF4-FFF2-40B4-BE49-F238E27FC236}">
                <a16:creationId xmlns="" xmlns:a16="http://schemas.microsoft.com/office/drawing/2014/main" id="{4D28E0D2-FB60-4FE5-A488-EAC3FDC4F5D4}"/>
              </a:ext>
            </a:extLst>
          </p:cNvPr>
          <p:cNvSpPr>
            <a:spLocks noGrp="1"/>
          </p:cNvSpPr>
          <p:nvPr>
            <p:ph type="body" sz="quarter" idx="11" hasCustomPrompt="1"/>
          </p:nvPr>
        </p:nvSpPr>
        <p:spPr>
          <a:xfrm>
            <a:off x="438962" y="2804180"/>
            <a:ext cx="2835378" cy="557526"/>
          </a:xfrm>
        </p:spPr>
        <p:txBody>
          <a:bodyPr lIns="0" tIns="0" rIns="0" bIns="0" anchor="t">
            <a:normAutofit/>
          </a:bodyPr>
          <a:lstStyle>
            <a:lvl1pPr marL="0" indent="0">
              <a:spcBef>
                <a:spcPts val="0"/>
              </a:spcBef>
              <a:spcAft>
                <a:spcPts val="0"/>
              </a:spcAft>
              <a:buNone/>
              <a:defRPr sz="1400" b="0">
                <a:solidFill>
                  <a:schemeClr val="bg2"/>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dirty="0"/>
              <a:t>Sub heading text here…</a:t>
            </a:r>
          </a:p>
        </p:txBody>
      </p:sp>
      <p:sp>
        <p:nvSpPr>
          <p:cNvPr id="9" name="Text Placeholder 4">
            <a:extLst>
              <a:ext uri="{FF2B5EF4-FFF2-40B4-BE49-F238E27FC236}">
                <a16:creationId xmlns="" xmlns:a16="http://schemas.microsoft.com/office/drawing/2014/main" id="{C273D64F-4619-454D-AE59-A131CB2E91E5}"/>
              </a:ext>
            </a:extLst>
          </p:cNvPr>
          <p:cNvSpPr>
            <a:spLocks noGrp="1"/>
          </p:cNvSpPr>
          <p:nvPr>
            <p:ph type="body" sz="quarter" idx="12" hasCustomPrompt="1"/>
          </p:nvPr>
        </p:nvSpPr>
        <p:spPr>
          <a:xfrm>
            <a:off x="436675" y="3418610"/>
            <a:ext cx="2835378" cy="2500131"/>
          </a:xfrm>
        </p:spPr>
        <p:txBody>
          <a:bodyPr lIns="0" tIns="0" rIns="0" bIns="0" anchor="t">
            <a:noAutofit/>
          </a:bodyPr>
          <a:lstStyle>
            <a:lvl1pPr marL="0" indent="0">
              <a:spcBef>
                <a:spcPts val="0"/>
              </a:spcBef>
              <a:spcAft>
                <a:spcPts val="1200"/>
              </a:spcAft>
              <a:buNone/>
              <a:defRPr sz="1400" b="0">
                <a:solidFill>
                  <a:schemeClr val="tx1"/>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dirty="0"/>
              <a:t>Place holder for text description</a:t>
            </a:r>
          </a:p>
        </p:txBody>
      </p:sp>
      <p:sp>
        <p:nvSpPr>
          <p:cNvPr id="3" name="Content Placeholder 2">
            <a:extLst>
              <a:ext uri="{FF2B5EF4-FFF2-40B4-BE49-F238E27FC236}">
                <a16:creationId xmlns="" xmlns:a16="http://schemas.microsoft.com/office/drawing/2014/main" id="{E08AC9F2-845D-4282-82E8-B51C55688597}"/>
              </a:ext>
            </a:extLst>
          </p:cNvPr>
          <p:cNvSpPr>
            <a:spLocks noGrp="1"/>
          </p:cNvSpPr>
          <p:nvPr>
            <p:ph sz="quarter" idx="13" hasCustomPrompt="1"/>
          </p:nvPr>
        </p:nvSpPr>
        <p:spPr>
          <a:xfrm>
            <a:off x="4038064" y="1409700"/>
            <a:ext cx="7717260" cy="4354492"/>
          </a:xfrm>
        </p:spPr>
        <p:txBody>
          <a:bodyPr tIns="1554480" bIns="91440" anchor="ctr">
            <a:normAutofit/>
          </a:bodyPr>
          <a:lstStyle>
            <a:lvl1pPr marL="0" indent="0" algn="ctr">
              <a:buNone/>
              <a:defRPr sz="1800"/>
            </a:lvl1pPr>
          </a:lstStyle>
          <a:p>
            <a:pPr lvl="0"/>
            <a:r>
              <a:rPr lang="en-US" dirty="0"/>
              <a:t>Click to add graphics</a:t>
            </a:r>
          </a:p>
        </p:txBody>
      </p:sp>
    </p:spTree>
    <p:extLst>
      <p:ext uri="{BB962C8B-B14F-4D97-AF65-F5344CB8AC3E}">
        <p14:creationId xmlns:p14="http://schemas.microsoft.com/office/powerpoint/2010/main" val="29373935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raph on left">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72C62C3E-B473-416F-A867-9AF790849B04}"/>
              </a:ext>
            </a:extLst>
          </p:cNvPr>
          <p:cNvSpPr>
            <a:spLocks noGrp="1"/>
          </p:cNvSpPr>
          <p:nvPr>
            <p:ph type="title" hasCustomPrompt="1"/>
          </p:nvPr>
        </p:nvSpPr>
        <p:spPr>
          <a:xfrm>
            <a:off x="438962" y="245863"/>
            <a:ext cx="9050409" cy="315704"/>
          </a:xfrm>
        </p:spPr>
        <p:txBody>
          <a:bodyPr/>
          <a:lstStyle>
            <a:lvl1pPr>
              <a:defRPr/>
            </a:lvl1pPr>
          </a:lstStyle>
          <a:p>
            <a:r>
              <a:rPr lang="en-US" dirty="0"/>
              <a:t>SECTION HEADING</a:t>
            </a:r>
          </a:p>
        </p:txBody>
      </p:sp>
      <p:sp>
        <p:nvSpPr>
          <p:cNvPr id="5" name="Text Placeholder 4">
            <a:extLst>
              <a:ext uri="{FF2B5EF4-FFF2-40B4-BE49-F238E27FC236}">
                <a16:creationId xmlns="" xmlns:a16="http://schemas.microsoft.com/office/drawing/2014/main" id="{FA384AA8-E329-48AE-A654-DB73F5111AE3}"/>
              </a:ext>
            </a:extLst>
          </p:cNvPr>
          <p:cNvSpPr>
            <a:spLocks noGrp="1"/>
          </p:cNvSpPr>
          <p:nvPr>
            <p:ph type="body" sz="quarter" idx="10" hasCustomPrompt="1"/>
          </p:nvPr>
        </p:nvSpPr>
        <p:spPr>
          <a:xfrm>
            <a:off x="8958632" y="1409703"/>
            <a:ext cx="2796693" cy="1183027"/>
          </a:xfrm>
        </p:spPr>
        <p:txBody>
          <a:bodyPr lIns="0" tIns="0" rIns="0" bIns="0" anchor="t">
            <a:noAutofit/>
          </a:bodyPr>
          <a:lstStyle>
            <a:lvl1pPr marL="0" indent="0">
              <a:lnSpc>
                <a:spcPct val="90000"/>
              </a:lnSpc>
              <a:spcBef>
                <a:spcPts val="0"/>
              </a:spcBef>
              <a:spcAft>
                <a:spcPts val="0"/>
              </a:spcAft>
              <a:buNone/>
              <a:defRPr sz="3200" b="0">
                <a:solidFill>
                  <a:schemeClr val="accent5"/>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dirty="0"/>
              <a:t>Text placement</a:t>
            </a:r>
          </a:p>
          <a:p>
            <a:pPr lvl="0"/>
            <a:r>
              <a:rPr lang="en-US" dirty="0"/>
              <a:t>on the right</a:t>
            </a:r>
          </a:p>
          <a:p>
            <a:pPr lvl="0"/>
            <a:r>
              <a:rPr lang="en-US" dirty="0"/>
              <a:t>with graphs…</a:t>
            </a:r>
          </a:p>
        </p:txBody>
      </p:sp>
      <p:sp>
        <p:nvSpPr>
          <p:cNvPr id="8" name="Text Placeholder 4">
            <a:extLst>
              <a:ext uri="{FF2B5EF4-FFF2-40B4-BE49-F238E27FC236}">
                <a16:creationId xmlns="" xmlns:a16="http://schemas.microsoft.com/office/drawing/2014/main" id="{4D28E0D2-FB60-4FE5-A488-EAC3FDC4F5D4}"/>
              </a:ext>
            </a:extLst>
          </p:cNvPr>
          <p:cNvSpPr>
            <a:spLocks noGrp="1"/>
          </p:cNvSpPr>
          <p:nvPr>
            <p:ph type="body" sz="quarter" idx="11" hasCustomPrompt="1"/>
          </p:nvPr>
        </p:nvSpPr>
        <p:spPr>
          <a:xfrm>
            <a:off x="8958632" y="2804180"/>
            <a:ext cx="2796693" cy="557526"/>
          </a:xfrm>
        </p:spPr>
        <p:txBody>
          <a:bodyPr lIns="0" tIns="0" rIns="0" bIns="0" anchor="t">
            <a:normAutofit/>
          </a:bodyPr>
          <a:lstStyle>
            <a:lvl1pPr marL="0" indent="0">
              <a:spcBef>
                <a:spcPts val="0"/>
              </a:spcBef>
              <a:spcAft>
                <a:spcPts val="0"/>
              </a:spcAft>
              <a:buNone/>
              <a:defRPr sz="1400" b="0">
                <a:solidFill>
                  <a:schemeClr val="bg2"/>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dirty="0"/>
              <a:t>Sub heading text here…</a:t>
            </a:r>
          </a:p>
        </p:txBody>
      </p:sp>
      <p:sp>
        <p:nvSpPr>
          <p:cNvPr id="9" name="Text Placeholder 4">
            <a:extLst>
              <a:ext uri="{FF2B5EF4-FFF2-40B4-BE49-F238E27FC236}">
                <a16:creationId xmlns="" xmlns:a16="http://schemas.microsoft.com/office/drawing/2014/main" id="{C273D64F-4619-454D-AE59-A131CB2E91E5}"/>
              </a:ext>
            </a:extLst>
          </p:cNvPr>
          <p:cNvSpPr>
            <a:spLocks noGrp="1"/>
          </p:cNvSpPr>
          <p:nvPr>
            <p:ph type="body" sz="quarter" idx="12" hasCustomPrompt="1"/>
          </p:nvPr>
        </p:nvSpPr>
        <p:spPr>
          <a:xfrm>
            <a:off x="8958632" y="3418610"/>
            <a:ext cx="2796693" cy="2500131"/>
          </a:xfrm>
        </p:spPr>
        <p:txBody>
          <a:bodyPr lIns="0" tIns="0" rIns="0" bIns="0" anchor="t">
            <a:noAutofit/>
          </a:bodyPr>
          <a:lstStyle>
            <a:lvl1pPr marL="0" indent="0">
              <a:spcBef>
                <a:spcPts val="0"/>
              </a:spcBef>
              <a:spcAft>
                <a:spcPts val="1200"/>
              </a:spcAft>
              <a:buNone/>
              <a:defRPr sz="1400" b="0">
                <a:solidFill>
                  <a:schemeClr val="tx1"/>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dirty="0"/>
              <a:t>Place holder for text description</a:t>
            </a:r>
          </a:p>
        </p:txBody>
      </p:sp>
      <p:sp>
        <p:nvSpPr>
          <p:cNvPr id="3" name="Content Placeholder 2">
            <a:extLst>
              <a:ext uri="{FF2B5EF4-FFF2-40B4-BE49-F238E27FC236}">
                <a16:creationId xmlns="" xmlns:a16="http://schemas.microsoft.com/office/drawing/2014/main" id="{E08AC9F2-845D-4282-82E8-B51C55688597}"/>
              </a:ext>
            </a:extLst>
          </p:cNvPr>
          <p:cNvSpPr>
            <a:spLocks noGrp="1"/>
          </p:cNvSpPr>
          <p:nvPr>
            <p:ph sz="quarter" idx="13" hasCustomPrompt="1"/>
          </p:nvPr>
        </p:nvSpPr>
        <p:spPr>
          <a:xfrm>
            <a:off x="438962" y="1409700"/>
            <a:ext cx="7717260" cy="4354492"/>
          </a:xfrm>
        </p:spPr>
        <p:txBody>
          <a:bodyPr tIns="1554480" anchor="ctr">
            <a:normAutofit/>
          </a:bodyPr>
          <a:lstStyle>
            <a:lvl1pPr marL="0" indent="0" algn="ctr">
              <a:buNone/>
              <a:defRPr sz="1800"/>
            </a:lvl1pPr>
          </a:lstStyle>
          <a:p>
            <a:pPr lvl="0"/>
            <a:r>
              <a:rPr lang="en-US" dirty="0"/>
              <a:t>Click to add graphics</a:t>
            </a:r>
          </a:p>
        </p:txBody>
      </p:sp>
    </p:spTree>
    <p:extLst>
      <p:ext uri="{BB962C8B-B14F-4D97-AF65-F5344CB8AC3E}">
        <p14:creationId xmlns:p14="http://schemas.microsoft.com/office/powerpoint/2010/main" val="11151629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layout">
    <p:spTree>
      <p:nvGrpSpPr>
        <p:cNvPr id="1" name=""/>
        <p:cNvGrpSpPr/>
        <p:nvPr/>
      </p:nvGrpSpPr>
      <p:grpSpPr>
        <a:xfrm>
          <a:off x="0" y="0"/>
          <a:ext cx="0" cy="0"/>
          <a:chOff x="0" y="0"/>
          <a:chExt cx="0" cy="0"/>
        </a:xfrm>
      </p:grpSpPr>
      <p:sp>
        <p:nvSpPr>
          <p:cNvPr id="4" name="Media Placeholder 3">
            <a:extLst>
              <a:ext uri="{FF2B5EF4-FFF2-40B4-BE49-F238E27FC236}">
                <a16:creationId xmlns="" xmlns:a16="http://schemas.microsoft.com/office/drawing/2014/main" id="{57F838CA-1797-4E5B-8118-8D29A3E14884}"/>
              </a:ext>
            </a:extLst>
          </p:cNvPr>
          <p:cNvSpPr>
            <a:spLocks noGrp="1"/>
          </p:cNvSpPr>
          <p:nvPr>
            <p:ph type="media" sz="quarter" idx="14" hasCustomPrompt="1"/>
          </p:nvPr>
        </p:nvSpPr>
        <p:spPr>
          <a:xfrm>
            <a:off x="1" y="0"/>
            <a:ext cx="12192000" cy="6858000"/>
          </a:xfrm>
        </p:spPr>
        <p:txBody>
          <a:bodyPr tIns="731520" anchor="ctr">
            <a:normAutofit/>
          </a:bodyPr>
          <a:lstStyle>
            <a:lvl1pPr marL="0" indent="0" algn="ctr">
              <a:buNone/>
              <a:defRPr sz="1600"/>
            </a:lvl1pPr>
          </a:lstStyle>
          <a:p>
            <a:r>
              <a:rPr lang="en-US" dirty="0"/>
              <a:t>Click to add video</a:t>
            </a:r>
          </a:p>
        </p:txBody>
      </p:sp>
    </p:spTree>
    <p:extLst>
      <p:ext uri="{BB962C8B-B14F-4D97-AF65-F5344CB8AC3E}">
        <p14:creationId xmlns:p14="http://schemas.microsoft.com/office/powerpoint/2010/main" val="2198527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ngle column text layout">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3AFF631D-639E-49F9-AD67-8CEFCEC55099}"/>
              </a:ext>
            </a:extLst>
          </p:cNvPr>
          <p:cNvPicPr>
            <a:picLocks noChangeAspect="1"/>
          </p:cNvPicPr>
          <p:nvPr userDrawn="1"/>
        </p:nvPicPr>
        <p:blipFill>
          <a:blip r:embed="rId2"/>
          <a:stretch>
            <a:fillRect/>
          </a:stretch>
        </p:blipFill>
        <p:spPr>
          <a:xfrm>
            <a:off x="6590634" y="940740"/>
            <a:ext cx="5194713" cy="5193360"/>
          </a:xfrm>
          <a:prstGeom prst="rect">
            <a:avLst/>
          </a:prstGeom>
        </p:spPr>
      </p:pic>
      <p:sp>
        <p:nvSpPr>
          <p:cNvPr id="6" name="Title 5">
            <a:extLst>
              <a:ext uri="{FF2B5EF4-FFF2-40B4-BE49-F238E27FC236}">
                <a16:creationId xmlns="" xmlns:a16="http://schemas.microsoft.com/office/drawing/2014/main" id="{72C62C3E-B473-416F-A867-9AF790849B04}"/>
              </a:ext>
            </a:extLst>
          </p:cNvPr>
          <p:cNvSpPr>
            <a:spLocks noGrp="1"/>
          </p:cNvSpPr>
          <p:nvPr>
            <p:ph type="title" hasCustomPrompt="1"/>
          </p:nvPr>
        </p:nvSpPr>
        <p:spPr/>
        <p:txBody>
          <a:bodyPr/>
          <a:lstStyle>
            <a:lvl1pPr>
              <a:defRPr baseline="0"/>
            </a:lvl1pPr>
          </a:lstStyle>
          <a:p>
            <a:r>
              <a:rPr lang="en-US" dirty="0"/>
              <a:t>SECTION HEADING</a:t>
            </a:r>
          </a:p>
        </p:txBody>
      </p:sp>
      <p:sp>
        <p:nvSpPr>
          <p:cNvPr id="5" name="Text Placeholder 4">
            <a:extLst>
              <a:ext uri="{FF2B5EF4-FFF2-40B4-BE49-F238E27FC236}">
                <a16:creationId xmlns="" xmlns:a16="http://schemas.microsoft.com/office/drawing/2014/main" id="{FA384AA8-E329-48AE-A654-DB73F5111AE3}"/>
              </a:ext>
            </a:extLst>
          </p:cNvPr>
          <p:cNvSpPr>
            <a:spLocks noGrp="1"/>
          </p:cNvSpPr>
          <p:nvPr>
            <p:ph type="body" sz="quarter" idx="10" hasCustomPrompt="1"/>
          </p:nvPr>
        </p:nvSpPr>
        <p:spPr>
          <a:xfrm>
            <a:off x="438962" y="1409703"/>
            <a:ext cx="2835378" cy="1009033"/>
          </a:xfrm>
        </p:spPr>
        <p:txBody>
          <a:bodyPr lIns="0" tIns="0" rIns="0" bIns="0" anchor="t">
            <a:noAutofit/>
          </a:bodyPr>
          <a:lstStyle>
            <a:lvl1pPr marL="0" indent="0">
              <a:lnSpc>
                <a:spcPct val="90000"/>
              </a:lnSpc>
              <a:spcBef>
                <a:spcPts val="0"/>
              </a:spcBef>
              <a:spcAft>
                <a:spcPts val="0"/>
              </a:spcAft>
              <a:buNone/>
              <a:defRPr sz="3200" b="0">
                <a:solidFill>
                  <a:schemeClr val="accent5"/>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dirty="0"/>
              <a:t>Single column text layout</a:t>
            </a:r>
          </a:p>
        </p:txBody>
      </p:sp>
      <p:sp>
        <p:nvSpPr>
          <p:cNvPr id="8" name="Text Placeholder 4">
            <a:extLst>
              <a:ext uri="{FF2B5EF4-FFF2-40B4-BE49-F238E27FC236}">
                <a16:creationId xmlns="" xmlns:a16="http://schemas.microsoft.com/office/drawing/2014/main" id="{4D28E0D2-FB60-4FE5-A488-EAC3FDC4F5D4}"/>
              </a:ext>
            </a:extLst>
          </p:cNvPr>
          <p:cNvSpPr>
            <a:spLocks noGrp="1"/>
          </p:cNvSpPr>
          <p:nvPr>
            <p:ph type="body" sz="quarter" idx="11" hasCustomPrompt="1"/>
          </p:nvPr>
        </p:nvSpPr>
        <p:spPr>
          <a:xfrm>
            <a:off x="438962" y="2508889"/>
            <a:ext cx="2835378" cy="1009033"/>
          </a:xfrm>
        </p:spPr>
        <p:txBody>
          <a:bodyPr lIns="0" tIns="0" rIns="0" bIns="0" anchor="t">
            <a:normAutofit/>
          </a:bodyPr>
          <a:lstStyle>
            <a:lvl1pPr marL="0" indent="0">
              <a:spcBef>
                <a:spcPts val="0"/>
              </a:spcBef>
              <a:spcAft>
                <a:spcPts val="0"/>
              </a:spcAft>
              <a:buNone/>
              <a:defRPr sz="1400" b="0">
                <a:solidFill>
                  <a:schemeClr val="bg2"/>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dirty="0"/>
              <a:t>Sub heading text here…</a:t>
            </a:r>
          </a:p>
        </p:txBody>
      </p:sp>
      <p:sp>
        <p:nvSpPr>
          <p:cNvPr id="10" name="Text Placeholder 4">
            <a:extLst>
              <a:ext uri="{FF2B5EF4-FFF2-40B4-BE49-F238E27FC236}">
                <a16:creationId xmlns="" xmlns:a16="http://schemas.microsoft.com/office/drawing/2014/main" id="{D083492D-9303-43AC-B776-BB4E216D25FC}"/>
              </a:ext>
            </a:extLst>
          </p:cNvPr>
          <p:cNvSpPr>
            <a:spLocks noGrp="1"/>
          </p:cNvSpPr>
          <p:nvPr>
            <p:ph type="body" sz="quarter" idx="13" hasCustomPrompt="1"/>
          </p:nvPr>
        </p:nvSpPr>
        <p:spPr>
          <a:xfrm>
            <a:off x="4038064" y="1409702"/>
            <a:ext cx="7717260" cy="4754880"/>
          </a:xfrm>
        </p:spPr>
        <p:txBody>
          <a:bodyPr lIns="0" tIns="0" rIns="0" bIns="0" anchor="t">
            <a:noAutofit/>
          </a:bodyPr>
          <a:lstStyle>
            <a:lvl1pPr marL="0" indent="0">
              <a:spcBef>
                <a:spcPts val="0"/>
              </a:spcBef>
              <a:spcAft>
                <a:spcPts val="1200"/>
              </a:spcAft>
              <a:buNone/>
              <a:defRPr sz="1600" b="0">
                <a:solidFill>
                  <a:schemeClr val="tx1"/>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dirty="0"/>
              <a:t>Place holder for text description</a:t>
            </a:r>
          </a:p>
        </p:txBody>
      </p:sp>
    </p:spTree>
    <p:extLst>
      <p:ext uri="{BB962C8B-B14F-4D97-AF65-F5344CB8AC3E}">
        <p14:creationId xmlns:p14="http://schemas.microsoft.com/office/powerpoint/2010/main" val="2669832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nimated Title Slide v1">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F6C9CFB3-5B8B-4392-8A9E-E0AB59D632E8}"/>
              </a:ext>
            </a:extLst>
          </p:cNvPr>
          <p:cNvSpPr/>
          <p:nvPr userDrawn="1"/>
        </p:nvSpPr>
        <p:spPr>
          <a:xfrm>
            <a:off x="351223" y="6402296"/>
            <a:ext cx="3331361" cy="230832"/>
          </a:xfrm>
          <a:prstGeom prst="rect">
            <a:avLst/>
          </a:prstGeom>
        </p:spPr>
        <p:txBody>
          <a:bodyPr wrap="none">
            <a:spAutoFit/>
          </a:bodyPr>
          <a:lstStyle/>
          <a:p>
            <a:r>
              <a:rPr lang="en-US" sz="900" dirty="0">
                <a:solidFill>
                  <a:srgbClr val="FFFFFF"/>
                </a:solidFill>
                <a:latin typeface="Avenir Roman"/>
                <a:cs typeface="Avenir Roman"/>
              </a:rPr>
              <a:t>Copyright © 2022 Infogain Corporation. All Rights Reserved.</a:t>
            </a:r>
          </a:p>
        </p:txBody>
      </p:sp>
      <p:sp>
        <p:nvSpPr>
          <p:cNvPr id="22" name="Title 1">
            <a:extLst>
              <a:ext uri="{FF2B5EF4-FFF2-40B4-BE49-F238E27FC236}">
                <a16:creationId xmlns="" xmlns:a16="http://schemas.microsoft.com/office/drawing/2014/main" id="{2B3CE755-2906-40A4-867D-D46C782283BD}"/>
              </a:ext>
            </a:extLst>
          </p:cNvPr>
          <p:cNvSpPr>
            <a:spLocks noGrp="1"/>
          </p:cNvSpPr>
          <p:nvPr>
            <p:ph type="ctrTitle" hasCustomPrompt="1"/>
          </p:nvPr>
        </p:nvSpPr>
        <p:spPr>
          <a:xfrm>
            <a:off x="767871" y="2872925"/>
            <a:ext cx="4115872" cy="2095500"/>
          </a:xfrm>
        </p:spPr>
        <p:txBody>
          <a:bodyPr anchor="t"/>
          <a:lstStyle>
            <a:lvl1pPr algn="l">
              <a:lnSpc>
                <a:spcPct val="80000"/>
              </a:lnSpc>
              <a:defRPr sz="4400" cap="none" spc="0" baseline="0">
                <a:solidFill>
                  <a:schemeClr val="bg1"/>
                </a:solidFill>
              </a:defRPr>
            </a:lvl1pPr>
          </a:lstStyle>
          <a:p>
            <a:r>
              <a:rPr lang="en-US" dirty="0"/>
              <a:t>Add title of the</a:t>
            </a:r>
            <a:br>
              <a:rPr lang="en-US" dirty="0"/>
            </a:br>
            <a:r>
              <a:rPr lang="en-US" dirty="0"/>
              <a:t>presentation</a:t>
            </a:r>
            <a:br>
              <a:rPr lang="en-US" dirty="0"/>
            </a:br>
            <a:r>
              <a:rPr lang="en-US" dirty="0"/>
              <a:t>here…</a:t>
            </a:r>
          </a:p>
        </p:txBody>
      </p:sp>
      <p:sp>
        <p:nvSpPr>
          <p:cNvPr id="24" name="Text Placeholder 17">
            <a:extLst>
              <a:ext uri="{FF2B5EF4-FFF2-40B4-BE49-F238E27FC236}">
                <a16:creationId xmlns="" xmlns:a16="http://schemas.microsoft.com/office/drawing/2014/main" id="{A6B1691B-8BE5-452A-A64A-26ABE13E0197}"/>
              </a:ext>
            </a:extLst>
          </p:cNvPr>
          <p:cNvSpPr>
            <a:spLocks noGrp="1"/>
          </p:cNvSpPr>
          <p:nvPr>
            <p:ph type="body" sz="quarter" idx="10" hasCustomPrompt="1"/>
          </p:nvPr>
        </p:nvSpPr>
        <p:spPr>
          <a:xfrm>
            <a:off x="767871" y="2439223"/>
            <a:ext cx="1918348" cy="315913"/>
          </a:xfrm>
          <a:prstGeom prst="rect">
            <a:avLst/>
          </a:prstGeom>
        </p:spPr>
        <p:txBody>
          <a:bodyPr lIns="0" tIns="0" rIns="0" bIns="0" anchor="ctr">
            <a:noAutofit/>
          </a:bodyPr>
          <a:lstStyle>
            <a:lvl1pPr marL="0" indent="0" algn="l">
              <a:spcBef>
                <a:spcPts val="0"/>
              </a:spcBef>
              <a:buNone/>
              <a:defRPr sz="1200" spc="400" baseline="0">
                <a:solidFill>
                  <a:schemeClr val="bg1"/>
                </a:solidFill>
              </a:defRPr>
            </a:lvl1pPr>
          </a:lstStyle>
          <a:p>
            <a:pPr lvl="0"/>
            <a:r>
              <a:rPr lang="en-US" dirty="0"/>
              <a:t>DDD, MMM YY</a:t>
            </a:r>
          </a:p>
        </p:txBody>
      </p:sp>
      <p:pic>
        <p:nvPicPr>
          <p:cNvPr id="13" name="Picture Placeholder 2">
            <a:extLst>
              <a:ext uri="{FF2B5EF4-FFF2-40B4-BE49-F238E27FC236}">
                <a16:creationId xmlns="" xmlns:a16="http://schemas.microsoft.com/office/drawing/2014/main" id="{45E66EA5-B756-4646-B7D3-9131530179B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561622" y="655354"/>
            <a:ext cx="1966472" cy="799209"/>
          </a:xfrm>
          <a:prstGeom prst="rect">
            <a:avLst/>
          </a:prstGeom>
        </p:spPr>
      </p:pic>
      <p:sp>
        <p:nvSpPr>
          <p:cNvPr id="14" name="Picture Placeholder 19">
            <a:extLst>
              <a:ext uri="{FF2B5EF4-FFF2-40B4-BE49-F238E27FC236}">
                <a16:creationId xmlns="" xmlns:a16="http://schemas.microsoft.com/office/drawing/2014/main" id="{066CFE3F-F7A0-4123-BE7F-76E47C0997A1}"/>
              </a:ext>
            </a:extLst>
          </p:cNvPr>
          <p:cNvSpPr>
            <a:spLocks noGrp="1"/>
          </p:cNvSpPr>
          <p:nvPr>
            <p:ph type="pic" sz="quarter" idx="11" hasCustomPrompt="1"/>
          </p:nvPr>
        </p:nvSpPr>
        <p:spPr>
          <a:xfrm>
            <a:off x="9538597" y="695279"/>
            <a:ext cx="1966472" cy="795528"/>
          </a:xfrm>
          <a:prstGeom prst="rect">
            <a:avLst/>
          </a:prstGeom>
          <a:noFill/>
        </p:spPr>
        <p:txBody>
          <a:bodyPr lIns="0" rIns="0" anchor="ctr">
            <a:noAutofit/>
          </a:bodyPr>
          <a:lstStyle>
            <a:lvl1pPr marL="0" indent="0" algn="ctr">
              <a:buNone/>
              <a:defRPr sz="1400">
                <a:solidFill>
                  <a:schemeClr val="bg1"/>
                </a:solidFill>
              </a:defRPr>
            </a:lvl1pPr>
          </a:lstStyle>
          <a:p>
            <a:r>
              <a:rPr lang="en-US" dirty="0"/>
              <a:t>Click on the picture icon</a:t>
            </a:r>
            <a:br>
              <a:rPr lang="en-US" dirty="0"/>
            </a:br>
            <a:r>
              <a:rPr lang="en-US" dirty="0"/>
              <a:t>to insert the Partner logo</a:t>
            </a:r>
          </a:p>
        </p:txBody>
      </p:sp>
      <p:sp>
        <p:nvSpPr>
          <p:cNvPr id="10" name="Circle: Hollow 27">
            <a:extLst>
              <a:ext uri="{FF2B5EF4-FFF2-40B4-BE49-F238E27FC236}">
                <a16:creationId xmlns="" xmlns:a16="http://schemas.microsoft.com/office/drawing/2014/main" id="{50CF8BA7-9B1E-416B-B0C1-5320E2C70028}"/>
              </a:ext>
            </a:extLst>
          </p:cNvPr>
          <p:cNvSpPr/>
          <p:nvPr userDrawn="1"/>
        </p:nvSpPr>
        <p:spPr>
          <a:xfrm>
            <a:off x="5092704" y="-360991"/>
            <a:ext cx="7545767" cy="7543800"/>
          </a:xfrm>
          <a:prstGeom prst="donut">
            <a:avLst>
              <a:gd name="adj" fmla="val 240"/>
            </a:avLst>
          </a:prstGeom>
          <a:solidFill>
            <a:srgbClr val="00A9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12" name="Circle: Hollow 28">
            <a:extLst>
              <a:ext uri="{FF2B5EF4-FFF2-40B4-BE49-F238E27FC236}">
                <a16:creationId xmlns="" xmlns:a16="http://schemas.microsoft.com/office/drawing/2014/main" id="{71DF058B-04F8-4167-B439-D9356F498502}"/>
              </a:ext>
            </a:extLst>
          </p:cNvPr>
          <p:cNvSpPr/>
          <p:nvPr userDrawn="1"/>
        </p:nvSpPr>
        <p:spPr>
          <a:xfrm>
            <a:off x="5104352" y="903642"/>
            <a:ext cx="5236807" cy="5276626"/>
          </a:xfrm>
          <a:prstGeom prst="donut">
            <a:avLst>
              <a:gd name="adj" fmla="val 359"/>
            </a:avLst>
          </a:prstGeom>
          <a:solidFill>
            <a:srgbClr val="00A9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15" name="Circle: Hollow 29">
            <a:extLst>
              <a:ext uri="{FF2B5EF4-FFF2-40B4-BE49-F238E27FC236}">
                <a16:creationId xmlns="" xmlns:a16="http://schemas.microsoft.com/office/drawing/2014/main" id="{E10129F2-B3CB-45BD-BBA7-D14012824D90}"/>
              </a:ext>
            </a:extLst>
          </p:cNvPr>
          <p:cNvSpPr/>
          <p:nvPr userDrawn="1"/>
        </p:nvSpPr>
        <p:spPr>
          <a:xfrm>
            <a:off x="5116961" y="1963271"/>
            <a:ext cx="3314218" cy="3284590"/>
          </a:xfrm>
          <a:prstGeom prst="donut">
            <a:avLst>
              <a:gd name="adj" fmla="val 337"/>
            </a:avLst>
          </a:prstGeom>
          <a:solidFill>
            <a:srgbClr val="00A9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34" name="Oval 33">
            <a:extLst>
              <a:ext uri="{FF2B5EF4-FFF2-40B4-BE49-F238E27FC236}">
                <a16:creationId xmlns="" xmlns:a16="http://schemas.microsoft.com/office/drawing/2014/main" id="{62724850-F4EF-40CD-8CEE-B0E45566D342}"/>
              </a:ext>
            </a:extLst>
          </p:cNvPr>
          <p:cNvSpPr/>
          <p:nvPr userDrawn="1"/>
        </p:nvSpPr>
        <p:spPr>
          <a:xfrm>
            <a:off x="6444344" y="1475195"/>
            <a:ext cx="1975618" cy="197510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Subtitle 2">
            <a:extLst>
              <a:ext uri="{FF2B5EF4-FFF2-40B4-BE49-F238E27FC236}">
                <a16:creationId xmlns="" xmlns:a16="http://schemas.microsoft.com/office/drawing/2014/main" id="{DDA26FD1-8103-47E4-A692-B1304618F741}"/>
              </a:ext>
            </a:extLst>
          </p:cNvPr>
          <p:cNvSpPr>
            <a:spLocks noGrp="1"/>
          </p:cNvSpPr>
          <p:nvPr>
            <p:ph type="subTitle" idx="1" hasCustomPrompt="1"/>
          </p:nvPr>
        </p:nvSpPr>
        <p:spPr>
          <a:xfrm>
            <a:off x="6563247" y="1840073"/>
            <a:ext cx="1737813" cy="1245348"/>
          </a:xfrm>
          <a:prstGeom prst="rect">
            <a:avLst/>
          </a:prstGeom>
        </p:spPr>
        <p:txBody>
          <a:bodyPr wrap="square" anchor="ctr">
            <a:noAutofit/>
          </a:bodyPr>
          <a:lstStyle>
            <a:lvl1pPr marL="0" indent="0" algn="ctr">
              <a:lnSpc>
                <a:spcPct val="9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To highlight or add supporting text, use this space…</a:t>
            </a:r>
          </a:p>
        </p:txBody>
      </p:sp>
    </p:spTree>
    <p:extLst>
      <p:ext uri="{BB962C8B-B14F-4D97-AF65-F5344CB8AC3E}">
        <p14:creationId xmlns:p14="http://schemas.microsoft.com/office/powerpoint/2010/main" val="226041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heel(1)">
                                      <p:cBhvr>
                                        <p:cTn id="11" dur="2000"/>
                                        <p:tgtEl>
                                          <p:spTgt spid="12"/>
                                        </p:tgtEl>
                                      </p:cBhvr>
                                    </p:animEffect>
                                  </p:childTnLst>
                                </p:cTn>
                              </p:par>
                            </p:childTnLst>
                          </p:cTn>
                        </p:par>
                        <p:par>
                          <p:cTn id="12" fill="hold">
                            <p:stCondLst>
                              <p:cond delay="4000"/>
                            </p:stCondLst>
                            <p:childTnLst>
                              <p:par>
                                <p:cTn id="13" presetID="21"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uble column text layout">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72C62C3E-B473-416F-A867-9AF790849B04}"/>
              </a:ext>
            </a:extLst>
          </p:cNvPr>
          <p:cNvSpPr>
            <a:spLocks noGrp="1"/>
          </p:cNvSpPr>
          <p:nvPr>
            <p:ph type="title" hasCustomPrompt="1"/>
          </p:nvPr>
        </p:nvSpPr>
        <p:spPr/>
        <p:txBody>
          <a:bodyPr/>
          <a:lstStyle>
            <a:lvl1pPr>
              <a:defRPr baseline="0"/>
            </a:lvl1pPr>
          </a:lstStyle>
          <a:p>
            <a:r>
              <a:rPr lang="en-US" dirty="0"/>
              <a:t>SECTION HEADING</a:t>
            </a:r>
          </a:p>
        </p:txBody>
      </p:sp>
      <p:sp>
        <p:nvSpPr>
          <p:cNvPr id="5" name="Text Placeholder 4">
            <a:extLst>
              <a:ext uri="{FF2B5EF4-FFF2-40B4-BE49-F238E27FC236}">
                <a16:creationId xmlns="" xmlns:a16="http://schemas.microsoft.com/office/drawing/2014/main" id="{FA384AA8-E329-48AE-A654-DB73F5111AE3}"/>
              </a:ext>
            </a:extLst>
          </p:cNvPr>
          <p:cNvSpPr>
            <a:spLocks noGrp="1"/>
          </p:cNvSpPr>
          <p:nvPr>
            <p:ph type="body" sz="quarter" idx="10" hasCustomPrompt="1"/>
          </p:nvPr>
        </p:nvSpPr>
        <p:spPr>
          <a:xfrm>
            <a:off x="438962" y="1409703"/>
            <a:ext cx="2835378" cy="1009033"/>
          </a:xfrm>
        </p:spPr>
        <p:txBody>
          <a:bodyPr lIns="0" tIns="0" rIns="0" bIns="0" anchor="t">
            <a:noAutofit/>
          </a:bodyPr>
          <a:lstStyle>
            <a:lvl1pPr marL="0" indent="0">
              <a:lnSpc>
                <a:spcPct val="90000"/>
              </a:lnSpc>
              <a:spcBef>
                <a:spcPts val="0"/>
              </a:spcBef>
              <a:spcAft>
                <a:spcPts val="0"/>
              </a:spcAft>
              <a:buNone/>
              <a:defRPr sz="3200" b="0">
                <a:solidFill>
                  <a:schemeClr val="accent5"/>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dirty="0"/>
              <a:t>Double column text layout</a:t>
            </a:r>
          </a:p>
        </p:txBody>
      </p:sp>
      <p:sp>
        <p:nvSpPr>
          <p:cNvPr id="8" name="Text Placeholder 4">
            <a:extLst>
              <a:ext uri="{FF2B5EF4-FFF2-40B4-BE49-F238E27FC236}">
                <a16:creationId xmlns="" xmlns:a16="http://schemas.microsoft.com/office/drawing/2014/main" id="{4D28E0D2-FB60-4FE5-A488-EAC3FDC4F5D4}"/>
              </a:ext>
            </a:extLst>
          </p:cNvPr>
          <p:cNvSpPr>
            <a:spLocks noGrp="1"/>
          </p:cNvSpPr>
          <p:nvPr>
            <p:ph type="body" sz="quarter" idx="11" hasCustomPrompt="1"/>
          </p:nvPr>
        </p:nvSpPr>
        <p:spPr>
          <a:xfrm>
            <a:off x="438962" y="2508889"/>
            <a:ext cx="2835378" cy="1009033"/>
          </a:xfrm>
        </p:spPr>
        <p:txBody>
          <a:bodyPr lIns="0" tIns="0" rIns="0" bIns="0" anchor="t">
            <a:normAutofit/>
          </a:bodyPr>
          <a:lstStyle>
            <a:lvl1pPr marL="0" indent="0">
              <a:spcBef>
                <a:spcPts val="0"/>
              </a:spcBef>
              <a:spcAft>
                <a:spcPts val="0"/>
              </a:spcAft>
              <a:buNone/>
              <a:defRPr sz="1400" b="0">
                <a:solidFill>
                  <a:schemeClr val="bg2"/>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dirty="0"/>
              <a:t>Sub heading text here…</a:t>
            </a:r>
          </a:p>
        </p:txBody>
      </p:sp>
      <p:sp>
        <p:nvSpPr>
          <p:cNvPr id="9" name="Text Placeholder 4">
            <a:extLst>
              <a:ext uri="{FF2B5EF4-FFF2-40B4-BE49-F238E27FC236}">
                <a16:creationId xmlns="" xmlns:a16="http://schemas.microsoft.com/office/drawing/2014/main" id="{C273D64F-4619-454D-AE59-A131CB2E91E5}"/>
              </a:ext>
            </a:extLst>
          </p:cNvPr>
          <p:cNvSpPr>
            <a:spLocks noGrp="1"/>
          </p:cNvSpPr>
          <p:nvPr>
            <p:ph type="body" sz="quarter" idx="12" hasCustomPrompt="1"/>
          </p:nvPr>
        </p:nvSpPr>
        <p:spPr>
          <a:xfrm>
            <a:off x="4038065" y="1409702"/>
            <a:ext cx="3567089" cy="4754880"/>
          </a:xfrm>
        </p:spPr>
        <p:txBody>
          <a:bodyPr lIns="0" tIns="0" rIns="0" bIns="0" anchor="t">
            <a:noAutofit/>
          </a:bodyPr>
          <a:lstStyle>
            <a:lvl1pPr marL="0" indent="0">
              <a:spcBef>
                <a:spcPts val="0"/>
              </a:spcBef>
              <a:spcAft>
                <a:spcPts val="1200"/>
              </a:spcAft>
              <a:buNone/>
              <a:defRPr sz="1600" b="0">
                <a:solidFill>
                  <a:schemeClr val="tx1"/>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dirty="0"/>
              <a:t>Place holder for text description</a:t>
            </a:r>
          </a:p>
        </p:txBody>
      </p:sp>
      <p:sp>
        <p:nvSpPr>
          <p:cNvPr id="10" name="Text Placeholder 4">
            <a:extLst>
              <a:ext uri="{FF2B5EF4-FFF2-40B4-BE49-F238E27FC236}">
                <a16:creationId xmlns="" xmlns:a16="http://schemas.microsoft.com/office/drawing/2014/main" id="{D083492D-9303-43AC-B776-BB4E216D25FC}"/>
              </a:ext>
            </a:extLst>
          </p:cNvPr>
          <p:cNvSpPr>
            <a:spLocks noGrp="1"/>
          </p:cNvSpPr>
          <p:nvPr>
            <p:ph type="body" sz="quarter" idx="13" hasCustomPrompt="1"/>
          </p:nvPr>
        </p:nvSpPr>
        <p:spPr>
          <a:xfrm>
            <a:off x="8188235" y="1409702"/>
            <a:ext cx="3567089" cy="4754880"/>
          </a:xfrm>
        </p:spPr>
        <p:txBody>
          <a:bodyPr lIns="0" tIns="0" rIns="0" bIns="0" anchor="t">
            <a:noAutofit/>
          </a:bodyPr>
          <a:lstStyle>
            <a:lvl1pPr marL="0" indent="0">
              <a:spcBef>
                <a:spcPts val="0"/>
              </a:spcBef>
              <a:spcAft>
                <a:spcPts val="1200"/>
              </a:spcAft>
              <a:buNone/>
              <a:defRPr sz="1600" b="0">
                <a:solidFill>
                  <a:schemeClr val="tx1"/>
                </a:solidFill>
              </a:defRPr>
            </a:lvl1pPr>
            <a:lvl2pPr marL="0" indent="0">
              <a:spcBef>
                <a:spcPts val="0"/>
              </a:spcBef>
              <a:spcAft>
                <a:spcPts val="600"/>
              </a:spcAft>
              <a:buFont typeface="Arial" panose="020B0604020202020204" pitchFamily="34" charset="0"/>
              <a:buNone/>
              <a:defRPr/>
            </a:lvl2pPr>
            <a:lvl3pPr marL="566738" indent="-231775">
              <a:spcBef>
                <a:spcPts val="200"/>
              </a:spcBef>
              <a:spcAft>
                <a:spcPts val="600"/>
              </a:spcAft>
              <a:buFont typeface="Calibri" panose="020F0502020204030204" pitchFamily="34" charset="0"/>
              <a:buChar char="–"/>
              <a:defRPr/>
            </a:lvl3pPr>
            <a:lvl4pPr marL="914400" indent="-231775">
              <a:spcBef>
                <a:spcPts val="200"/>
              </a:spcBef>
              <a:spcAft>
                <a:spcPts val="600"/>
              </a:spcAft>
              <a:buFont typeface="Arial" panose="020B0604020202020204" pitchFamily="34" charset="0"/>
              <a:buChar char="•"/>
              <a:defRPr/>
            </a:lvl4pPr>
            <a:lvl5pPr marL="1262063" indent="-231775">
              <a:spcBef>
                <a:spcPts val="200"/>
              </a:spcBef>
              <a:spcAft>
                <a:spcPts val="600"/>
              </a:spcAft>
              <a:buFont typeface="Calibri" panose="020F0502020204030204" pitchFamily="34" charset="0"/>
              <a:buChar char="–"/>
              <a:defRPr/>
            </a:lvl5pPr>
          </a:lstStyle>
          <a:p>
            <a:pPr lvl="0"/>
            <a:r>
              <a:rPr lang="en-US" dirty="0"/>
              <a:t>Place holder for text description</a:t>
            </a:r>
          </a:p>
        </p:txBody>
      </p:sp>
      <p:pic>
        <p:nvPicPr>
          <p:cNvPr id="12" name="Picture 11">
            <a:extLst>
              <a:ext uri="{FF2B5EF4-FFF2-40B4-BE49-F238E27FC236}">
                <a16:creationId xmlns="" xmlns:a16="http://schemas.microsoft.com/office/drawing/2014/main" id="{3AFF631D-639E-49F9-AD67-8CEFCEC55099}"/>
              </a:ext>
            </a:extLst>
          </p:cNvPr>
          <p:cNvPicPr>
            <a:picLocks noChangeAspect="1"/>
          </p:cNvPicPr>
          <p:nvPr userDrawn="1"/>
        </p:nvPicPr>
        <p:blipFill>
          <a:blip r:embed="rId2"/>
          <a:stretch>
            <a:fillRect/>
          </a:stretch>
        </p:blipFill>
        <p:spPr>
          <a:xfrm>
            <a:off x="6590634" y="940740"/>
            <a:ext cx="5194713" cy="5193360"/>
          </a:xfrm>
          <a:prstGeom prst="rect">
            <a:avLst/>
          </a:prstGeom>
        </p:spPr>
      </p:pic>
    </p:spTree>
    <p:extLst>
      <p:ext uri="{BB962C8B-B14F-4D97-AF65-F5344CB8AC3E}">
        <p14:creationId xmlns:p14="http://schemas.microsoft.com/office/powerpoint/2010/main" val="7712298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2" name="Picture 81"/>
          <p:cNvPicPr>
            <a:picLocks noChangeAspect="1"/>
          </p:cNvPicPr>
          <p:nvPr userDrawn="1"/>
        </p:nvPicPr>
        <p:blipFill rotWithShape="1">
          <a:blip r:embed="rId2" cstate="print">
            <a:alphaModFix amt="4000"/>
            <a:extLst>
              <a:ext uri="{28A0092B-C50C-407E-A947-70E740481C1C}">
                <a14:useLocalDpi xmlns:a14="http://schemas.microsoft.com/office/drawing/2010/main" val="0"/>
              </a:ext>
            </a:extLst>
          </a:blip>
          <a:srcRect/>
          <a:stretch/>
        </p:blipFill>
        <p:spPr>
          <a:xfrm>
            <a:off x="7604521" y="0"/>
            <a:ext cx="4591311" cy="6858000"/>
          </a:xfrm>
          <a:prstGeom prst="rect">
            <a:avLst/>
          </a:prstGeom>
        </p:spPr>
      </p:pic>
      <p:pic>
        <p:nvPicPr>
          <p:cNvPr id="83" name="Picture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216767" cy="6858000"/>
          </a:xfrm>
          <a:prstGeom prst="rect">
            <a:avLst/>
          </a:prstGeom>
        </p:spPr>
      </p:pic>
      <p:sp>
        <p:nvSpPr>
          <p:cNvPr id="55" name="Rectangle 54"/>
          <p:cNvSpPr/>
          <p:nvPr userDrawn="1"/>
        </p:nvSpPr>
        <p:spPr>
          <a:xfrm>
            <a:off x="1" y="2"/>
            <a:ext cx="12192000" cy="6486377"/>
          </a:xfrm>
          <a:prstGeom prst="rect">
            <a:avLst/>
          </a:prstGeom>
          <a:gradFill>
            <a:gsLst>
              <a:gs pos="100000">
                <a:schemeClr val="bg1">
                  <a:alpha val="0"/>
                </a:schemeClr>
              </a:gs>
              <a:gs pos="34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Rectangle 1"/>
          <p:cNvSpPr/>
          <p:nvPr userDrawn="1"/>
        </p:nvSpPr>
        <p:spPr>
          <a:xfrm>
            <a:off x="7573465" y="0"/>
            <a:ext cx="4618536" cy="6858000"/>
          </a:xfrm>
          <a:prstGeom prst="rect">
            <a:avLst/>
          </a:prstGeom>
          <a:solidFill>
            <a:srgbClr val="1B4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TextBox 7"/>
          <p:cNvSpPr txBox="1"/>
          <p:nvPr userDrawn="1"/>
        </p:nvSpPr>
        <p:spPr>
          <a:xfrm>
            <a:off x="7775369" y="687987"/>
            <a:ext cx="2009197" cy="10284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IN"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Infogain Corporation, HQ</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485 Alberto Way</a:t>
            </a:r>
            <a:b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Suite 100 </a:t>
            </a:r>
            <a:b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Los Gatos, CA 95032</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Phone: 408-355-6000</a:t>
            </a:r>
            <a:endParaRPr kumimoji="0" lang="en-IN"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p:txBody>
      </p:sp>
      <p:sp>
        <p:nvSpPr>
          <p:cNvPr id="9" name="TextBox 8"/>
          <p:cNvSpPr txBox="1"/>
          <p:nvPr userDrawn="1"/>
        </p:nvSpPr>
        <p:spPr>
          <a:xfrm>
            <a:off x="7775371" y="2834347"/>
            <a:ext cx="2009758" cy="10284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Austin</a:t>
            </a:r>
            <a:endParaRPr kumimoji="0" lang="en-IN"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111 W. Anderson Lane</a:t>
            </a:r>
            <a:b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Suite E336 </a:t>
            </a:r>
            <a:b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Austin, TX 78752 </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Phone: 512-212-4070</a:t>
            </a:r>
            <a:endParaRPr kumimoji="0" lang="en-IN"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p:txBody>
      </p:sp>
      <p:sp>
        <p:nvSpPr>
          <p:cNvPr id="10" name="TextBox 9"/>
          <p:cNvSpPr txBox="1"/>
          <p:nvPr userDrawn="1"/>
        </p:nvSpPr>
        <p:spPr>
          <a:xfrm>
            <a:off x="9921983" y="687987"/>
            <a:ext cx="2009197" cy="10284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IN"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Noida</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pt-BR"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A-16 &amp; 21, Sector 60</a:t>
            </a:r>
            <a:br>
              <a:rPr kumimoji="0" lang="pt-BR"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pt-BR"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Gautam Budh Nagar </a:t>
            </a:r>
            <a:br>
              <a:rPr kumimoji="0" lang="pt-BR"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pt-BR"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Noida – 201 301, India </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pt-BR"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Phone: +91 12 0244 5144</a:t>
            </a:r>
          </a:p>
        </p:txBody>
      </p:sp>
      <p:sp>
        <p:nvSpPr>
          <p:cNvPr id="11" name="TextBox 10"/>
          <p:cNvSpPr txBox="1"/>
          <p:nvPr userDrawn="1"/>
        </p:nvSpPr>
        <p:spPr>
          <a:xfrm>
            <a:off x="9909581" y="1760105"/>
            <a:ext cx="2009197" cy="10284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IN"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Mumbai</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Unit No. 74, 2</a:t>
            </a:r>
            <a:r>
              <a:rPr kumimoji="0" lang="en-US" sz="1000" b="0" i="0" u="none" strike="noStrike" kern="1200" cap="none" spc="0" normalizeH="0" baseline="30000" noProof="0" dirty="0">
                <a:ln>
                  <a:noFill/>
                </a:ln>
                <a:solidFill>
                  <a:srgbClr val="FFFFFF"/>
                </a:solidFill>
                <a:effectLst/>
                <a:uLnTx/>
                <a:uFillTx/>
                <a:latin typeface="Avenir Roman" panose="020B0503020203020204"/>
                <a:ea typeface="Lato" charset="0"/>
                <a:cs typeface="Lato" charset="0"/>
              </a:rPr>
              <a:t>nd</a:t>
            </a: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 Floor, SDF 3</a:t>
            </a:r>
            <a:b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SEEPZ, Andheri East</a:t>
            </a:r>
            <a:b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Mumbai – 400 096, India</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Phone: +91 22 6114 6969</a:t>
            </a:r>
            <a:endParaRPr kumimoji="0" lang="en-IN"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p:txBody>
      </p:sp>
      <p:sp>
        <p:nvSpPr>
          <p:cNvPr id="12" name="TextBox 11"/>
          <p:cNvSpPr txBox="1"/>
          <p:nvPr userDrawn="1"/>
        </p:nvSpPr>
        <p:spPr>
          <a:xfrm>
            <a:off x="7775370" y="1761667"/>
            <a:ext cx="2009758" cy="10284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Irvine</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it-IT"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41 Corporate Park</a:t>
            </a:r>
            <a:br>
              <a:rPr kumimoji="0" lang="it-IT"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it-IT"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Suite 390</a:t>
            </a:r>
            <a:br>
              <a:rPr kumimoji="0" lang="it-IT"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it-IT"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Irvine, CA 92606</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it-IT"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Phone: 949-223-5100</a:t>
            </a:r>
            <a:endParaRPr kumimoji="0" lang="en-IN"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p:txBody>
      </p:sp>
      <p:sp>
        <p:nvSpPr>
          <p:cNvPr id="13" name="TextBox 12"/>
          <p:cNvSpPr txBox="1"/>
          <p:nvPr userDrawn="1"/>
        </p:nvSpPr>
        <p:spPr>
          <a:xfrm>
            <a:off x="9879784" y="2832222"/>
            <a:ext cx="2009197" cy="10284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IN"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Bengaluru</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#7, 18th Main Road, 7th Block</a:t>
            </a:r>
            <a:b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err="1">
                <a:ln>
                  <a:noFill/>
                </a:ln>
                <a:solidFill>
                  <a:srgbClr val="FFFFFF"/>
                </a:solidFill>
                <a:effectLst/>
                <a:uLnTx/>
                <a:uFillTx/>
                <a:latin typeface="Avenir Roman" panose="020B0503020203020204"/>
                <a:ea typeface="Lato" charset="0"/>
                <a:cs typeface="Lato" charset="0"/>
              </a:rPr>
              <a:t>Koramangala</a:t>
            </a: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
            </a:r>
            <a:b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Bengaluru - 560 095, India</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Phone: +91 80 4110 4560</a:t>
            </a:r>
            <a:endParaRPr kumimoji="0" lang="en-IN"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p:txBody>
      </p:sp>
      <p:sp>
        <p:nvSpPr>
          <p:cNvPr id="36" name="TextBox 35"/>
          <p:cNvSpPr txBox="1"/>
          <p:nvPr userDrawn="1"/>
        </p:nvSpPr>
        <p:spPr>
          <a:xfrm>
            <a:off x="7775369" y="4976456"/>
            <a:ext cx="2009757" cy="10284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450"/>
              </a:spcAft>
              <a:buClrTx/>
              <a:buSzTx/>
              <a:buFontTx/>
              <a:buNone/>
              <a:tabLst/>
              <a:defRPr/>
            </a:pPr>
            <a:r>
              <a:rPr kumimoji="0" lang="pt-BR"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London</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pt-BR"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Millbank Tower, Citibase 21-24 Millbank, office no 1.7</a:t>
            </a:r>
            <a:br>
              <a:rPr kumimoji="0" lang="pt-BR"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pt-BR"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London SW1P 4DP </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pt-BR"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Phone: +44 (0)20 3355 7594</a:t>
            </a:r>
            <a:endParaRPr kumimoji="0" lang="en-IN"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p:txBody>
      </p:sp>
      <p:sp>
        <p:nvSpPr>
          <p:cNvPr id="37" name="TextBox 36"/>
          <p:cNvSpPr txBox="1"/>
          <p:nvPr userDrawn="1"/>
        </p:nvSpPr>
        <p:spPr>
          <a:xfrm>
            <a:off x="9909581" y="3904340"/>
            <a:ext cx="2009197" cy="10284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Dubai	</a:t>
            </a:r>
            <a:endParaRPr kumimoji="0" lang="pt-BR"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IN"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Office No. 255, Building No. 17 Dubai Internet City</a:t>
            </a:r>
            <a:br>
              <a:rPr kumimoji="0" lang="en-IN"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Dubai, UAE</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Phone: +971-4-458-7336</a:t>
            </a:r>
            <a:endParaRPr kumimoji="0" lang="en-IN"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p:txBody>
      </p:sp>
      <p:sp>
        <p:nvSpPr>
          <p:cNvPr id="56" name="TextBox 55"/>
          <p:cNvSpPr txBox="1"/>
          <p:nvPr userDrawn="1"/>
        </p:nvSpPr>
        <p:spPr>
          <a:xfrm>
            <a:off x="7775370" y="3908673"/>
            <a:ext cx="2009757" cy="10284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Phoenix</a:t>
            </a:r>
            <a:endParaRPr kumimoji="0" lang="en-IN"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21410 North 19</a:t>
            </a:r>
            <a:r>
              <a:rPr kumimoji="0" lang="en-US" sz="1000" b="0" i="0" u="none" strike="noStrike" kern="1200" cap="none" spc="0" normalizeH="0" baseline="30000" noProof="0" dirty="0">
                <a:ln>
                  <a:noFill/>
                </a:ln>
                <a:solidFill>
                  <a:srgbClr val="FFFFFF"/>
                </a:solidFill>
                <a:effectLst/>
                <a:uLnTx/>
                <a:uFillTx/>
                <a:latin typeface="Avenir Roman" panose="020B0503020203020204"/>
                <a:ea typeface="Lato" charset="0"/>
                <a:cs typeface="Lato" charset="0"/>
              </a:rPr>
              <a:t>th</a:t>
            </a: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 Ave</a:t>
            </a:r>
            <a:b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Suite 114</a:t>
            </a:r>
            <a:b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Phoenix, AZ 85027</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Phone: 602-455-1860</a:t>
            </a:r>
            <a:endParaRPr kumimoji="0" lang="en-IN"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p:txBody>
      </p:sp>
      <p:sp>
        <p:nvSpPr>
          <p:cNvPr id="57" name="TextBox 56"/>
          <p:cNvSpPr txBox="1"/>
          <p:nvPr userDrawn="1"/>
        </p:nvSpPr>
        <p:spPr>
          <a:xfrm>
            <a:off x="9879784" y="4976456"/>
            <a:ext cx="2009197" cy="10284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Singapore</a:t>
            </a:r>
            <a:endParaRPr kumimoji="0" lang="en-IN" sz="1000" b="1"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144 Robinson Road, #13-01 Robinson Square </a:t>
            </a:r>
            <a:b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b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Singapore 068908</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rPr>
              <a:t>Phone: +65 62741455</a:t>
            </a:r>
            <a:endParaRPr kumimoji="0" lang="en-IN" sz="1000" b="0" i="0" u="none" strike="noStrike" kern="1200" cap="none" spc="0" normalizeH="0" baseline="0" noProof="0" dirty="0">
              <a:ln>
                <a:noFill/>
              </a:ln>
              <a:solidFill>
                <a:srgbClr val="FFFFFF"/>
              </a:solidFill>
              <a:effectLst/>
              <a:uLnTx/>
              <a:uFillTx/>
              <a:latin typeface="Avenir Roman" panose="020B0503020203020204"/>
              <a:ea typeface="Lato" charset="0"/>
              <a:cs typeface="Lato" charset="0"/>
            </a:endParaRPr>
          </a:p>
        </p:txBody>
      </p:sp>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1732" y="4529860"/>
            <a:ext cx="2648305" cy="1076706"/>
          </a:xfrm>
          <a:prstGeom prst="rect">
            <a:avLst/>
          </a:prstGeom>
        </p:spPr>
      </p:pic>
      <p:sp>
        <p:nvSpPr>
          <p:cNvPr id="85" name="TextBox 84">
            <a:extLst>
              <a:ext uri="{FF2B5EF4-FFF2-40B4-BE49-F238E27FC236}">
                <a16:creationId xmlns="" xmlns:a16="http://schemas.microsoft.com/office/drawing/2014/main" id="{3230B90F-242E-4EDF-94F3-70B9791F7EF3}"/>
              </a:ext>
            </a:extLst>
          </p:cNvPr>
          <p:cNvSpPr txBox="1"/>
          <p:nvPr userDrawn="1"/>
        </p:nvSpPr>
        <p:spPr>
          <a:xfrm>
            <a:off x="11511853" y="6569254"/>
            <a:ext cx="325815" cy="230832"/>
          </a:xfrm>
          <a:prstGeom prst="rect">
            <a:avLst/>
          </a:prstGeom>
        </p:spPr>
        <p:txBody>
          <a:bodyPr wrap="none">
            <a:spAutoFit/>
          </a:bodyPr>
          <a:lstStyle>
            <a:defPPr>
              <a:defRPr lang="en-US"/>
            </a:defPPr>
            <a:lvl1pPr>
              <a:defRPr sz="900">
                <a:solidFill>
                  <a:prstClr val="white">
                    <a:lumMod val="50000"/>
                  </a:prstClr>
                </a:solidFill>
                <a:latin typeface="Avenir Roman"/>
                <a:cs typeface="Avenir Roman"/>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D32B1299-5D1F-4CF7-9AC0-55CF30817FA5}" type="slidenum">
              <a:rPr kumimoji="0" lang="en-US" sz="900" b="0" i="0" u="none" strike="noStrike" kern="1200" cap="none" spc="0" normalizeH="0" baseline="0" noProof="0" smtClean="0">
                <a:ln>
                  <a:noFill/>
                </a:ln>
                <a:solidFill>
                  <a:prstClr val="white">
                    <a:lumMod val="50000"/>
                  </a:prstClr>
                </a:solidFill>
                <a:effectLst/>
                <a:uLnTx/>
                <a:uFillTx/>
                <a:latin typeface="Avenir Roman"/>
                <a:ea typeface="+mn-ea"/>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white">
                  <a:lumMod val="50000"/>
                </a:prstClr>
              </a:solidFill>
              <a:effectLst/>
              <a:uLnTx/>
              <a:uFillTx/>
              <a:latin typeface="Avenir Roman"/>
              <a:ea typeface="+mn-ea"/>
            </a:endParaRPr>
          </a:p>
        </p:txBody>
      </p:sp>
      <p:grpSp>
        <p:nvGrpSpPr>
          <p:cNvPr id="84" name="Group 83"/>
          <p:cNvGrpSpPr/>
          <p:nvPr userDrawn="1"/>
        </p:nvGrpSpPr>
        <p:grpSpPr>
          <a:xfrm>
            <a:off x="311395" y="493922"/>
            <a:ext cx="7115217" cy="3544058"/>
            <a:chOff x="415233" y="658562"/>
            <a:chExt cx="9487883" cy="4725411"/>
          </a:xfrm>
        </p:grpSpPr>
        <p:pic>
          <p:nvPicPr>
            <p:cNvPr id="86" name="Picture 85"/>
            <p:cNvPicPr>
              <a:picLocks noChangeAspect="1"/>
            </p:cNvPicPr>
            <p:nvPr userDrawn="1"/>
          </p:nvPicPr>
          <p:blipFill>
            <a:blip r:embed="rId5">
              <a:alphaModFix amt="60000"/>
              <a:extLst>
                <a:ext uri="{28A0092B-C50C-407E-A947-70E740481C1C}">
                  <a14:useLocalDpi xmlns:a14="http://schemas.microsoft.com/office/drawing/2010/main" val="0"/>
                </a:ext>
              </a:extLst>
            </a:blip>
            <a:stretch>
              <a:fillRect/>
            </a:stretch>
          </p:blipFill>
          <p:spPr>
            <a:xfrm>
              <a:off x="415233" y="658562"/>
              <a:ext cx="9487883" cy="4725411"/>
            </a:xfrm>
            <a:prstGeom prst="trapezoid">
              <a:avLst>
                <a:gd name="adj" fmla="val 0"/>
              </a:avLst>
            </a:prstGeom>
          </p:spPr>
        </p:pic>
        <p:grpSp>
          <p:nvGrpSpPr>
            <p:cNvPr id="87" name="Group 86"/>
            <p:cNvGrpSpPr/>
            <p:nvPr userDrawn="1"/>
          </p:nvGrpSpPr>
          <p:grpSpPr>
            <a:xfrm>
              <a:off x="1674327" y="2274851"/>
              <a:ext cx="188768" cy="361833"/>
              <a:chOff x="-1994126" y="1399268"/>
              <a:chExt cx="525462" cy="985838"/>
            </a:xfrm>
          </p:grpSpPr>
          <p:sp>
            <p:nvSpPr>
              <p:cNvPr id="115" name="Freeform 5"/>
              <p:cNvSpPr>
                <a:spLocks/>
              </p:cNvSpPr>
              <p:nvPr/>
            </p:nvSpPr>
            <p:spPr bwMode="auto">
              <a:xfrm>
                <a:off x="-1994126" y="1399268"/>
                <a:ext cx="525462" cy="985838"/>
              </a:xfrm>
              <a:custGeom>
                <a:avLst/>
                <a:gdLst>
                  <a:gd name="T0" fmla="*/ 140 w 140"/>
                  <a:gd name="T1" fmla="*/ 70 h 262"/>
                  <a:gd name="T2" fmla="*/ 136 w 140"/>
                  <a:gd name="T3" fmla="*/ 95 h 262"/>
                  <a:gd name="T4" fmla="*/ 66 w 140"/>
                  <a:gd name="T5" fmla="*/ 262 h 262"/>
                  <a:gd name="T6" fmla="*/ 4 w 140"/>
                  <a:gd name="T7" fmla="*/ 92 h 262"/>
                  <a:gd name="T8" fmla="*/ 0 w 140"/>
                  <a:gd name="T9" fmla="*/ 70 h 262"/>
                  <a:gd name="T10" fmla="*/ 70 w 140"/>
                  <a:gd name="T11" fmla="*/ 0 h 262"/>
                  <a:gd name="T12" fmla="*/ 140 w 140"/>
                  <a:gd name="T13" fmla="*/ 70 h 262"/>
                </a:gdLst>
                <a:ahLst/>
                <a:cxnLst>
                  <a:cxn ang="0">
                    <a:pos x="T0" y="T1"/>
                  </a:cxn>
                  <a:cxn ang="0">
                    <a:pos x="T2" y="T3"/>
                  </a:cxn>
                  <a:cxn ang="0">
                    <a:pos x="T4" y="T5"/>
                  </a:cxn>
                  <a:cxn ang="0">
                    <a:pos x="T6" y="T7"/>
                  </a:cxn>
                  <a:cxn ang="0">
                    <a:pos x="T8" y="T9"/>
                  </a:cxn>
                  <a:cxn ang="0">
                    <a:pos x="T10" y="T11"/>
                  </a:cxn>
                  <a:cxn ang="0">
                    <a:pos x="T12" y="T13"/>
                  </a:cxn>
                </a:cxnLst>
                <a:rect l="0" t="0" r="r" b="b"/>
                <a:pathLst>
                  <a:path w="140" h="262">
                    <a:moveTo>
                      <a:pt x="140" y="70"/>
                    </a:moveTo>
                    <a:cubicBezTo>
                      <a:pt x="140" y="79"/>
                      <a:pt x="139" y="87"/>
                      <a:pt x="136" y="95"/>
                    </a:cubicBezTo>
                    <a:cubicBezTo>
                      <a:pt x="127" y="122"/>
                      <a:pt x="66" y="262"/>
                      <a:pt x="66" y="262"/>
                    </a:cubicBezTo>
                    <a:cubicBezTo>
                      <a:pt x="66" y="262"/>
                      <a:pt x="9" y="109"/>
                      <a:pt x="4" y="92"/>
                    </a:cubicBezTo>
                    <a:cubicBezTo>
                      <a:pt x="2" y="85"/>
                      <a:pt x="0" y="78"/>
                      <a:pt x="0" y="70"/>
                    </a:cubicBezTo>
                    <a:cubicBezTo>
                      <a:pt x="0" y="31"/>
                      <a:pt x="32" y="0"/>
                      <a:pt x="70" y="0"/>
                    </a:cubicBezTo>
                    <a:cubicBezTo>
                      <a:pt x="109" y="0"/>
                      <a:pt x="140" y="31"/>
                      <a:pt x="140" y="70"/>
                    </a:cubicBezTo>
                    <a:close/>
                  </a:path>
                </a:pathLst>
              </a:custGeom>
              <a:solidFill>
                <a:srgbClr val="E15D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a:ln>
                    <a:noFill/>
                  </a:ln>
                  <a:solidFill>
                    <a:srgbClr val="000000"/>
                  </a:solidFill>
                  <a:effectLst/>
                  <a:uLnTx/>
                  <a:uFillTx/>
                  <a:latin typeface="Calibri" panose="020F0502020204030204"/>
                </a:endParaRPr>
              </a:p>
            </p:txBody>
          </p:sp>
          <p:sp>
            <p:nvSpPr>
              <p:cNvPr id="116" name="Oval 6"/>
              <p:cNvSpPr>
                <a:spLocks noChangeArrowheads="1"/>
              </p:cNvSpPr>
              <p:nvPr/>
            </p:nvSpPr>
            <p:spPr bwMode="auto">
              <a:xfrm>
                <a:off x="-1863952" y="1531031"/>
                <a:ext cx="268287" cy="266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a:ln>
                    <a:noFill/>
                  </a:ln>
                  <a:solidFill>
                    <a:srgbClr val="000000"/>
                  </a:solidFill>
                  <a:effectLst/>
                  <a:uLnTx/>
                  <a:uFillTx/>
                  <a:latin typeface="Calibri" panose="020F0502020204030204"/>
                </a:endParaRPr>
              </a:p>
            </p:txBody>
          </p:sp>
        </p:grpSp>
        <p:grpSp>
          <p:nvGrpSpPr>
            <p:cNvPr id="88" name="Group 87"/>
            <p:cNvGrpSpPr/>
            <p:nvPr userDrawn="1"/>
          </p:nvGrpSpPr>
          <p:grpSpPr>
            <a:xfrm>
              <a:off x="1740462" y="2443835"/>
              <a:ext cx="187035" cy="360245"/>
              <a:chOff x="1387249" y="1191305"/>
              <a:chExt cx="525462" cy="990600"/>
            </a:xfrm>
          </p:grpSpPr>
          <p:sp>
            <p:nvSpPr>
              <p:cNvPr id="113" name="Freeform 11"/>
              <p:cNvSpPr>
                <a:spLocks/>
              </p:cNvSpPr>
              <p:nvPr/>
            </p:nvSpPr>
            <p:spPr bwMode="auto">
              <a:xfrm>
                <a:off x="1387249" y="1191305"/>
                <a:ext cx="525462" cy="990600"/>
              </a:xfrm>
              <a:custGeom>
                <a:avLst/>
                <a:gdLst>
                  <a:gd name="T0" fmla="*/ 140 w 140"/>
                  <a:gd name="T1" fmla="*/ 71 h 263"/>
                  <a:gd name="T2" fmla="*/ 136 w 140"/>
                  <a:gd name="T3" fmla="*/ 95 h 263"/>
                  <a:gd name="T4" fmla="*/ 66 w 140"/>
                  <a:gd name="T5" fmla="*/ 263 h 263"/>
                  <a:gd name="T6" fmla="*/ 3 w 140"/>
                  <a:gd name="T7" fmla="*/ 92 h 263"/>
                  <a:gd name="T8" fmla="*/ 0 w 140"/>
                  <a:gd name="T9" fmla="*/ 71 h 263"/>
                  <a:gd name="T10" fmla="*/ 70 w 140"/>
                  <a:gd name="T11" fmla="*/ 0 h 263"/>
                  <a:gd name="T12" fmla="*/ 140 w 140"/>
                  <a:gd name="T13" fmla="*/ 71 h 263"/>
                </a:gdLst>
                <a:ahLst/>
                <a:cxnLst>
                  <a:cxn ang="0">
                    <a:pos x="T0" y="T1"/>
                  </a:cxn>
                  <a:cxn ang="0">
                    <a:pos x="T2" y="T3"/>
                  </a:cxn>
                  <a:cxn ang="0">
                    <a:pos x="T4" y="T5"/>
                  </a:cxn>
                  <a:cxn ang="0">
                    <a:pos x="T6" y="T7"/>
                  </a:cxn>
                  <a:cxn ang="0">
                    <a:pos x="T8" y="T9"/>
                  </a:cxn>
                  <a:cxn ang="0">
                    <a:pos x="T10" y="T11"/>
                  </a:cxn>
                  <a:cxn ang="0">
                    <a:pos x="T12" y="T13"/>
                  </a:cxn>
                </a:cxnLst>
                <a:rect l="0" t="0" r="r" b="b"/>
                <a:pathLst>
                  <a:path w="140" h="263">
                    <a:moveTo>
                      <a:pt x="140" y="71"/>
                    </a:moveTo>
                    <a:cubicBezTo>
                      <a:pt x="140" y="79"/>
                      <a:pt x="138" y="87"/>
                      <a:pt x="136" y="95"/>
                    </a:cubicBezTo>
                    <a:cubicBezTo>
                      <a:pt x="126" y="122"/>
                      <a:pt x="66" y="263"/>
                      <a:pt x="66" y="263"/>
                    </a:cubicBezTo>
                    <a:cubicBezTo>
                      <a:pt x="66" y="263"/>
                      <a:pt x="8" y="110"/>
                      <a:pt x="3" y="92"/>
                    </a:cubicBezTo>
                    <a:cubicBezTo>
                      <a:pt x="1" y="85"/>
                      <a:pt x="0" y="78"/>
                      <a:pt x="0" y="71"/>
                    </a:cubicBezTo>
                    <a:cubicBezTo>
                      <a:pt x="0" y="32"/>
                      <a:pt x="31" y="0"/>
                      <a:pt x="70" y="0"/>
                    </a:cubicBezTo>
                    <a:cubicBezTo>
                      <a:pt x="109" y="0"/>
                      <a:pt x="140" y="32"/>
                      <a:pt x="140" y="71"/>
                    </a:cubicBezTo>
                    <a:close/>
                  </a:path>
                </a:pathLst>
              </a:custGeom>
              <a:solidFill>
                <a:srgbClr val="FEBB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a:ln>
                    <a:noFill/>
                  </a:ln>
                  <a:solidFill>
                    <a:srgbClr val="000000"/>
                  </a:solidFill>
                  <a:effectLst/>
                  <a:uLnTx/>
                  <a:uFillTx/>
                  <a:latin typeface="Calibri" panose="020F0502020204030204"/>
                </a:endParaRPr>
              </a:p>
            </p:txBody>
          </p:sp>
          <p:sp>
            <p:nvSpPr>
              <p:cNvPr id="114" name="Oval 12"/>
              <p:cNvSpPr>
                <a:spLocks noChangeArrowheads="1"/>
              </p:cNvSpPr>
              <p:nvPr/>
            </p:nvSpPr>
            <p:spPr bwMode="auto">
              <a:xfrm>
                <a:off x="1519011" y="1323068"/>
                <a:ext cx="261937" cy="268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a:ln>
                    <a:noFill/>
                  </a:ln>
                  <a:solidFill>
                    <a:srgbClr val="000000"/>
                  </a:solidFill>
                  <a:effectLst/>
                  <a:uLnTx/>
                  <a:uFillTx/>
                  <a:latin typeface="Calibri" panose="020F0502020204030204"/>
                </a:endParaRPr>
              </a:p>
            </p:txBody>
          </p:sp>
        </p:grpSp>
        <p:grpSp>
          <p:nvGrpSpPr>
            <p:cNvPr id="89" name="Group 88"/>
            <p:cNvGrpSpPr/>
            <p:nvPr userDrawn="1"/>
          </p:nvGrpSpPr>
          <p:grpSpPr>
            <a:xfrm>
              <a:off x="2235524" y="2500361"/>
              <a:ext cx="187035" cy="360245"/>
              <a:chOff x="1086061" y="1463637"/>
              <a:chExt cx="525462" cy="990599"/>
            </a:xfrm>
          </p:grpSpPr>
          <p:sp>
            <p:nvSpPr>
              <p:cNvPr id="111" name="Freeform 11"/>
              <p:cNvSpPr>
                <a:spLocks/>
              </p:cNvSpPr>
              <p:nvPr/>
            </p:nvSpPr>
            <p:spPr bwMode="auto">
              <a:xfrm>
                <a:off x="1086061" y="1463637"/>
                <a:ext cx="525462" cy="990599"/>
              </a:xfrm>
              <a:custGeom>
                <a:avLst/>
                <a:gdLst>
                  <a:gd name="T0" fmla="*/ 140 w 140"/>
                  <a:gd name="T1" fmla="*/ 71 h 263"/>
                  <a:gd name="T2" fmla="*/ 136 w 140"/>
                  <a:gd name="T3" fmla="*/ 95 h 263"/>
                  <a:gd name="T4" fmla="*/ 66 w 140"/>
                  <a:gd name="T5" fmla="*/ 263 h 263"/>
                  <a:gd name="T6" fmla="*/ 3 w 140"/>
                  <a:gd name="T7" fmla="*/ 92 h 263"/>
                  <a:gd name="T8" fmla="*/ 0 w 140"/>
                  <a:gd name="T9" fmla="*/ 71 h 263"/>
                  <a:gd name="T10" fmla="*/ 70 w 140"/>
                  <a:gd name="T11" fmla="*/ 0 h 263"/>
                  <a:gd name="T12" fmla="*/ 140 w 140"/>
                  <a:gd name="T13" fmla="*/ 71 h 263"/>
                </a:gdLst>
                <a:ahLst/>
                <a:cxnLst>
                  <a:cxn ang="0">
                    <a:pos x="T0" y="T1"/>
                  </a:cxn>
                  <a:cxn ang="0">
                    <a:pos x="T2" y="T3"/>
                  </a:cxn>
                  <a:cxn ang="0">
                    <a:pos x="T4" y="T5"/>
                  </a:cxn>
                  <a:cxn ang="0">
                    <a:pos x="T6" y="T7"/>
                  </a:cxn>
                  <a:cxn ang="0">
                    <a:pos x="T8" y="T9"/>
                  </a:cxn>
                  <a:cxn ang="0">
                    <a:pos x="T10" y="T11"/>
                  </a:cxn>
                  <a:cxn ang="0">
                    <a:pos x="T12" y="T13"/>
                  </a:cxn>
                </a:cxnLst>
                <a:rect l="0" t="0" r="r" b="b"/>
                <a:pathLst>
                  <a:path w="140" h="263">
                    <a:moveTo>
                      <a:pt x="140" y="71"/>
                    </a:moveTo>
                    <a:cubicBezTo>
                      <a:pt x="140" y="79"/>
                      <a:pt x="138" y="87"/>
                      <a:pt x="136" y="95"/>
                    </a:cubicBezTo>
                    <a:cubicBezTo>
                      <a:pt x="126" y="122"/>
                      <a:pt x="66" y="263"/>
                      <a:pt x="66" y="263"/>
                    </a:cubicBezTo>
                    <a:cubicBezTo>
                      <a:pt x="66" y="263"/>
                      <a:pt x="8" y="110"/>
                      <a:pt x="3" y="92"/>
                    </a:cubicBezTo>
                    <a:cubicBezTo>
                      <a:pt x="1" y="85"/>
                      <a:pt x="0" y="78"/>
                      <a:pt x="0" y="71"/>
                    </a:cubicBezTo>
                    <a:cubicBezTo>
                      <a:pt x="0" y="32"/>
                      <a:pt x="31" y="0"/>
                      <a:pt x="70" y="0"/>
                    </a:cubicBezTo>
                    <a:cubicBezTo>
                      <a:pt x="109" y="0"/>
                      <a:pt x="140" y="32"/>
                      <a:pt x="140" y="71"/>
                    </a:cubicBezTo>
                    <a:close/>
                  </a:path>
                </a:pathLst>
              </a:custGeom>
              <a:solidFill>
                <a:srgbClr val="1B41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a:ln>
                    <a:noFill/>
                  </a:ln>
                  <a:solidFill>
                    <a:srgbClr val="000000"/>
                  </a:solidFill>
                  <a:effectLst/>
                  <a:uLnTx/>
                  <a:uFillTx/>
                  <a:latin typeface="Calibri" panose="020F0502020204030204"/>
                </a:endParaRPr>
              </a:p>
            </p:txBody>
          </p:sp>
          <p:sp>
            <p:nvSpPr>
              <p:cNvPr id="112" name="Oval 12"/>
              <p:cNvSpPr>
                <a:spLocks noChangeArrowheads="1"/>
              </p:cNvSpPr>
              <p:nvPr/>
            </p:nvSpPr>
            <p:spPr bwMode="auto">
              <a:xfrm>
                <a:off x="1217823" y="1595401"/>
                <a:ext cx="261937" cy="2682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a:ln>
                    <a:noFill/>
                  </a:ln>
                  <a:solidFill>
                    <a:srgbClr val="000000"/>
                  </a:solidFill>
                  <a:effectLst/>
                  <a:uLnTx/>
                  <a:uFillTx/>
                  <a:latin typeface="Calibri" panose="020F0502020204030204"/>
                </a:endParaRPr>
              </a:p>
            </p:txBody>
          </p:sp>
        </p:grpSp>
        <p:grpSp>
          <p:nvGrpSpPr>
            <p:cNvPr id="90" name="Group 89"/>
            <p:cNvGrpSpPr/>
            <p:nvPr userDrawn="1"/>
          </p:nvGrpSpPr>
          <p:grpSpPr>
            <a:xfrm>
              <a:off x="6224559" y="2767033"/>
              <a:ext cx="187035" cy="360245"/>
              <a:chOff x="2073854" y="1134222"/>
              <a:chExt cx="525462" cy="990600"/>
            </a:xfrm>
          </p:grpSpPr>
          <p:sp>
            <p:nvSpPr>
              <p:cNvPr id="109" name="Freeform 11"/>
              <p:cNvSpPr>
                <a:spLocks/>
              </p:cNvSpPr>
              <p:nvPr/>
            </p:nvSpPr>
            <p:spPr bwMode="auto">
              <a:xfrm>
                <a:off x="2073854" y="1134222"/>
                <a:ext cx="525462" cy="990600"/>
              </a:xfrm>
              <a:custGeom>
                <a:avLst/>
                <a:gdLst>
                  <a:gd name="T0" fmla="*/ 140 w 140"/>
                  <a:gd name="T1" fmla="*/ 71 h 263"/>
                  <a:gd name="T2" fmla="*/ 136 w 140"/>
                  <a:gd name="T3" fmla="*/ 95 h 263"/>
                  <a:gd name="T4" fmla="*/ 66 w 140"/>
                  <a:gd name="T5" fmla="*/ 263 h 263"/>
                  <a:gd name="T6" fmla="*/ 3 w 140"/>
                  <a:gd name="T7" fmla="*/ 92 h 263"/>
                  <a:gd name="T8" fmla="*/ 0 w 140"/>
                  <a:gd name="T9" fmla="*/ 71 h 263"/>
                  <a:gd name="T10" fmla="*/ 70 w 140"/>
                  <a:gd name="T11" fmla="*/ 0 h 263"/>
                  <a:gd name="T12" fmla="*/ 140 w 140"/>
                  <a:gd name="T13" fmla="*/ 71 h 263"/>
                </a:gdLst>
                <a:ahLst/>
                <a:cxnLst>
                  <a:cxn ang="0">
                    <a:pos x="T0" y="T1"/>
                  </a:cxn>
                  <a:cxn ang="0">
                    <a:pos x="T2" y="T3"/>
                  </a:cxn>
                  <a:cxn ang="0">
                    <a:pos x="T4" y="T5"/>
                  </a:cxn>
                  <a:cxn ang="0">
                    <a:pos x="T6" y="T7"/>
                  </a:cxn>
                  <a:cxn ang="0">
                    <a:pos x="T8" y="T9"/>
                  </a:cxn>
                  <a:cxn ang="0">
                    <a:pos x="T10" y="T11"/>
                  </a:cxn>
                  <a:cxn ang="0">
                    <a:pos x="T12" y="T13"/>
                  </a:cxn>
                </a:cxnLst>
                <a:rect l="0" t="0" r="r" b="b"/>
                <a:pathLst>
                  <a:path w="140" h="263">
                    <a:moveTo>
                      <a:pt x="140" y="71"/>
                    </a:moveTo>
                    <a:cubicBezTo>
                      <a:pt x="140" y="79"/>
                      <a:pt x="138" y="87"/>
                      <a:pt x="136" y="95"/>
                    </a:cubicBezTo>
                    <a:cubicBezTo>
                      <a:pt x="126" y="122"/>
                      <a:pt x="66" y="263"/>
                      <a:pt x="66" y="263"/>
                    </a:cubicBezTo>
                    <a:cubicBezTo>
                      <a:pt x="66" y="263"/>
                      <a:pt x="8" y="110"/>
                      <a:pt x="3" y="92"/>
                    </a:cubicBezTo>
                    <a:cubicBezTo>
                      <a:pt x="1" y="85"/>
                      <a:pt x="0" y="78"/>
                      <a:pt x="0" y="71"/>
                    </a:cubicBezTo>
                    <a:cubicBezTo>
                      <a:pt x="0" y="32"/>
                      <a:pt x="31" y="0"/>
                      <a:pt x="70" y="0"/>
                    </a:cubicBezTo>
                    <a:cubicBezTo>
                      <a:pt x="109" y="0"/>
                      <a:pt x="140" y="32"/>
                      <a:pt x="140" y="71"/>
                    </a:cubicBezTo>
                    <a:close/>
                  </a:path>
                </a:pathLst>
              </a:custGeom>
              <a:solidFill>
                <a:srgbClr val="007D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a:ln>
                    <a:noFill/>
                  </a:ln>
                  <a:solidFill>
                    <a:srgbClr val="000000"/>
                  </a:solidFill>
                  <a:effectLst/>
                  <a:uLnTx/>
                  <a:uFillTx/>
                  <a:latin typeface="Calibri" panose="020F0502020204030204"/>
                </a:endParaRPr>
              </a:p>
            </p:txBody>
          </p:sp>
          <p:sp>
            <p:nvSpPr>
              <p:cNvPr id="110" name="Oval 12"/>
              <p:cNvSpPr>
                <a:spLocks noChangeArrowheads="1"/>
              </p:cNvSpPr>
              <p:nvPr/>
            </p:nvSpPr>
            <p:spPr bwMode="auto">
              <a:xfrm>
                <a:off x="2205616" y="1265984"/>
                <a:ext cx="261937" cy="2682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a:ln>
                    <a:noFill/>
                  </a:ln>
                  <a:solidFill>
                    <a:srgbClr val="000000"/>
                  </a:solidFill>
                  <a:effectLst/>
                  <a:uLnTx/>
                  <a:uFillTx/>
                  <a:latin typeface="Calibri" panose="020F0502020204030204"/>
                </a:endParaRPr>
              </a:p>
            </p:txBody>
          </p:sp>
        </p:grpSp>
        <p:grpSp>
          <p:nvGrpSpPr>
            <p:cNvPr id="91" name="Group 90"/>
            <p:cNvGrpSpPr/>
            <p:nvPr userDrawn="1"/>
          </p:nvGrpSpPr>
          <p:grpSpPr>
            <a:xfrm>
              <a:off x="6857006" y="2767033"/>
              <a:ext cx="187035" cy="360245"/>
              <a:chOff x="1387249" y="1191305"/>
              <a:chExt cx="525462" cy="990600"/>
            </a:xfrm>
          </p:grpSpPr>
          <p:sp>
            <p:nvSpPr>
              <p:cNvPr id="107" name="Freeform 11"/>
              <p:cNvSpPr>
                <a:spLocks/>
              </p:cNvSpPr>
              <p:nvPr/>
            </p:nvSpPr>
            <p:spPr bwMode="auto">
              <a:xfrm>
                <a:off x="1387249" y="1191305"/>
                <a:ext cx="525462" cy="990600"/>
              </a:xfrm>
              <a:custGeom>
                <a:avLst/>
                <a:gdLst>
                  <a:gd name="T0" fmla="*/ 140 w 140"/>
                  <a:gd name="T1" fmla="*/ 71 h 263"/>
                  <a:gd name="T2" fmla="*/ 136 w 140"/>
                  <a:gd name="T3" fmla="*/ 95 h 263"/>
                  <a:gd name="T4" fmla="*/ 66 w 140"/>
                  <a:gd name="T5" fmla="*/ 263 h 263"/>
                  <a:gd name="T6" fmla="*/ 3 w 140"/>
                  <a:gd name="T7" fmla="*/ 92 h 263"/>
                  <a:gd name="T8" fmla="*/ 0 w 140"/>
                  <a:gd name="T9" fmla="*/ 71 h 263"/>
                  <a:gd name="T10" fmla="*/ 70 w 140"/>
                  <a:gd name="T11" fmla="*/ 0 h 263"/>
                  <a:gd name="T12" fmla="*/ 140 w 140"/>
                  <a:gd name="T13" fmla="*/ 71 h 263"/>
                </a:gdLst>
                <a:ahLst/>
                <a:cxnLst>
                  <a:cxn ang="0">
                    <a:pos x="T0" y="T1"/>
                  </a:cxn>
                  <a:cxn ang="0">
                    <a:pos x="T2" y="T3"/>
                  </a:cxn>
                  <a:cxn ang="0">
                    <a:pos x="T4" y="T5"/>
                  </a:cxn>
                  <a:cxn ang="0">
                    <a:pos x="T6" y="T7"/>
                  </a:cxn>
                  <a:cxn ang="0">
                    <a:pos x="T8" y="T9"/>
                  </a:cxn>
                  <a:cxn ang="0">
                    <a:pos x="T10" y="T11"/>
                  </a:cxn>
                  <a:cxn ang="0">
                    <a:pos x="T12" y="T13"/>
                  </a:cxn>
                </a:cxnLst>
                <a:rect l="0" t="0" r="r" b="b"/>
                <a:pathLst>
                  <a:path w="140" h="263">
                    <a:moveTo>
                      <a:pt x="140" y="71"/>
                    </a:moveTo>
                    <a:cubicBezTo>
                      <a:pt x="140" y="79"/>
                      <a:pt x="138" y="87"/>
                      <a:pt x="136" y="95"/>
                    </a:cubicBezTo>
                    <a:cubicBezTo>
                      <a:pt x="126" y="122"/>
                      <a:pt x="66" y="263"/>
                      <a:pt x="66" y="263"/>
                    </a:cubicBezTo>
                    <a:cubicBezTo>
                      <a:pt x="66" y="263"/>
                      <a:pt x="8" y="110"/>
                      <a:pt x="3" y="92"/>
                    </a:cubicBezTo>
                    <a:cubicBezTo>
                      <a:pt x="1" y="85"/>
                      <a:pt x="0" y="78"/>
                      <a:pt x="0" y="71"/>
                    </a:cubicBezTo>
                    <a:cubicBezTo>
                      <a:pt x="0" y="32"/>
                      <a:pt x="31" y="0"/>
                      <a:pt x="70" y="0"/>
                    </a:cubicBezTo>
                    <a:cubicBezTo>
                      <a:pt x="109" y="0"/>
                      <a:pt x="140" y="32"/>
                      <a:pt x="140" y="71"/>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a:ln>
                    <a:noFill/>
                  </a:ln>
                  <a:solidFill>
                    <a:srgbClr val="000000"/>
                  </a:solidFill>
                  <a:effectLst/>
                  <a:uLnTx/>
                  <a:uFillTx/>
                  <a:latin typeface="Calibri" panose="020F0502020204030204"/>
                </a:endParaRPr>
              </a:p>
            </p:txBody>
          </p:sp>
          <p:sp>
            <p:nvSpPr>
              <p:cNvPr id="108" name="Oval 12"/>
              <p:cNvSpPr>
                <a:spLocks noChangeArrowheads="1"/>
              </p:cNvSpPr>
              <p:nvPr/>
            </p:nvSpPr>
            <p:spPr bwMode="auto">
              <a:xfrm>
                <a:off x="1519011" y="1323068"/>
                <a:ext cx="261937" cy="268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a:ln>
                    <a:noFill/>
                  </a:ln>
                  <a:solidFill>
                    <a:srgbClr val="000000"/>
                  </a:solidFill>
                  <a:effectLst/>
                  <a:uLnTx/>
                  <a:uFillTx/>
                  <a:latin typeface="Calibri" panose="020F0502020204030204"/>
                </a:endParaRPr>
              </a:p>
            </p:txBody>
          </p:sp>
        </p:grpSp>
        <p:grpSp>
          <p:nvGrpSpPr>
            <p:cNvPr id="92" name="Group 91"/>
            <p:cNvGrpSpPr/>
            <p:nvPr userDrawn="1"/>
          </p:nvGrpSpPr>
          <p:grpSpPr>
            <a:xfrm>
              <a:off x="6775924" y="2916688"/>
              <a:ext cx="187035" cy="360245"/>
              <a:chOff x="1387249" y="1191305"/>
              <a:chExt cx="525462" cy="990600"/>
            </a:xfrm>
          </p:grpSpPr>
          <p:sp>
            <p:nvSpPr>
              <p:cNvPr id="105" name="Freeform 11"/>
              <p:cNvSpPr>
                <a:spLocks/>
              </p:cNvSpPr>
              <p:nvPr/>
            </p:nvSpPr>
            <p:spPr bwMode="auto">
              <a:xfrm>
                <a:off x="1387249" y="1191305"/>
                <a:ext cx="525462" cy="990600"/>
              </a:xfrm>
              <a:custGeom>
                <a:avLst/>
                <a:gdLst>
                  <a:gd name="T0" fmla="*/ 140 w 140"/>
                  <a:gd name="T1" fmla="*/ 71 h 263"/>
                  <a:gd name="T2" fmla="*/ 136 w 140"/>
                  <a:gd name="T3" fmla="*/ 95 h 263"/>
                  <a:gd name="T4" fmla="*/ 66 w 140"/>
                  <a:gd name="T5" fmla="*/ 263 h 263"/>
                  <a:gd name="T6" fmla="*/ 3 w 140"/>
                  <a:gd name="T7" fmla="*/ 92 h 263"/>
                  <a:gd name="T8" fmla="*/ 0 w 140"/>
                  <a:gd name="T9" fmla="*/ 71 h 263"/>
                  <a:gd name="T10" fmla="*/ 70 w 140"/>
                  <a:gd name="T11" fmla="*/ 0 h 263"/>
                  <a:gd name="T12" fmla="*/ 140 w 140"/>
                  <a:gd name="T13" fmla="*/ 71 h 263"/>
                </a:gdLst>
                <a:ahLst/>
                <a:cxnLst>
                  <a:cxn ang="0">
                    <a:pos x="T0" y="T1"/>
                  </a:cxn>
                  <a:cxn ang="0">
                    <a:pos x="T2" y="T3"/>
                  </a:cxn>
                  <a:cxn ang="0">
                    <a:pos x="T4" y="T5"/>
                  </a:cxn>
                  <a:cxn ang="0">
                    <a:pos x="T6" y="T7"/>
                  </a:cxn>
                  <a:cxn ang="0">
                    <a:pos x="T8" y="T9"/>
                  </a:cxn>
                  <a:cxn ang="0">
                    <a:pos x="T10" y="T11"/>
                  </a:cxn>
                  <a:cxn ang="0">
                    <a:pos x="T12" y="T13"/>
                  </a:cxn>
                </a:cxnLst>
                <a:rect l="0" t="0" r="r" b="b"/>
                <a:pathLst>
                  <a:path w="140" h="263">
                    <a:moveTo>
                      <a:pt x="140" y="71"/>
                    </a:moveTo>
                    <a:cubicBezTo>
                      <a:pt x="140" y="79"/>
                      <a:pt x="138" y="87"/>
                      <a:pt x="136" y="95"/>
                    </a:cubicBezTo>
                    <a:cubicBezTo>
                      <a:pt x="126" y="122"/>
                      <a:pt x="66" y="263"/>
                      <a:pt x="66" y="263"/>
                    </a:cubicBezTo>
                    <a:cubicBezTo>
                      <a:pt x="66" y="263"/>
                      <a:pt x="8" y="110"/>
                      <a:pt x="3" y="92"/>
                    </a:cubicBezTo>
                    <a:cubicBezTo>
                      <a:pt x="1" y="85"/>
                      <a:pt x="0" y="78"/>
                      <a:pt x="0" y="71"/>
                    </a:cubicBezTo>
                    <a:cubicBezTo>
                      <a:pt x="0" y="32"/>
                      <a:pt x="31" y="0"/>
                      <a:pt x="70" y="0"/>
                    </a:cubicBezTo>
                    <a:cubicBezTo>
                      <a:pt x="109" y="0"/>
                      <a:pt x="140" y="32"/>
                      <a:pt x="140" y="71"/>
                    </a:cubicBezTo>
                    <a:close/>
                  </a:path>
                </a:pathLst>
              </a:custGeom>
              <a:solidFill>
                <a:srgbClr val="F9A535">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a:ln>
                    <a:noFill/>
                  </a:ln>
                  <a:solidFill>
                    <a:srgbClr val="000000"/>
                  </a:solidFill>
                  <a:effectLst/>
                  <a:uLnTx/>
                  <a:uFillTx/>
                  <a:latin typeface="Calibri" panose="020F0502020204030204"/>
                </a:endParaRPr>
              </a:p>
            </p:txBody>
          </p:sp>
          <p:sp>
            <p:nvSpPr>
              <p:cNvPr id="106" name="Oval 12"/>
              <p:cNvSpPr>
                <a:spLocks noChangeArrowheads="1"/>
              </p:cNvSpPr>
              <p:nvPr/>
            </p:nvSpPr>
            <p:spPr bwMode="auto">
              <a:xfrm>
                <a:off x="1519011" y="1323068"/>
                <a:ext cx="261937" cy="268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a:ln>
                    <a:noFill/>
                  </a:ln>
                  <a:solidFill>
                    <a:srgbClr val="000000"/>
                  </a:solidFill>
                  <a:effectLst/>
                  <a:uLnTx/>
                  <a:uFillTx/>
                  <a:latin typeface="Calibri" panose="020F0502020204030204"/>
                </a:endParaRPr>
              </a:p>
            </p:txBody>
          </p:sp>
        </p:grpSp>
        <p:grpSp>
          <p:nvGrpSpPr>
            <p:cNvPr id="93" name="Group 92"/>
            <p:cNvGrpSpPr/>
            <p:nvPr userDrawn="1"/>
          </p:nvGrpSpPr>
          <p:grpSpPr>
            <a:xfrm>
              <a:off x="4713704" y="1743233"/>
              <a:ext cx="187035" cy="360245"/>
              <a:chOff x="1387249" y="1191305"/>
              <a:chExt cx="525462" cy="990600"/>
            </a:xfrm>
          </p:grpSpPr>
          <p:sp>
            <p:nvSpPr>
              <p:cNvPr id="103" name="Freeform 11"/>
              <p:cNvSpPr>
                <a:spLocks/>
              </p:cNvSpPr>
              <p:nvPr/>
            </p:nvSpPr>
            <p:spPr bwMode="auto">
              <a:xfrm>
                <a:off x="1387249" y="1191305"/>
                <a:ext cx="525462" cy="990600"/>
              </a:xfrm>
              <a:custGeom>
                <a:avLst/>
                <a:gdLst>
                  <a:gd name="T0" fmla="*/ 140 w 140"/>
                  <a:gd name="T1" fmla="*/ 71 h 263"/>
                  <a:gd name="T2" fmla="*/ 136 w 140"/>
                  <a:gd name="T3" fmla="*/ 95 h 263"/>
                  <a:gd name="T4" fmla="*/ 66 w 140"/>
                  <a:gd name="T5" fmla="*/ 263 h 263"/>
                  <a:gd name="T6" fmla="*/ 3 w 140"/>
                  <a:gd name="T7" fmla="*/ 92 h 263"/>
                  <a:gd name="T8" fmla="*/ 0 w 140"/>
                  <a:gd name="T9" fmla="*/ 71 h 263"/>
                  <a:gd name="T10" fmla="*/ 70 w 140"/>
                  <a:gd name="T11" fmla="*/ 0 h 263"/>
                  <a:gd name="T12" fmla="*/ 140 w 140"/>
                  <a:gd name="T13" fmla="*/ 71 h 263"/>
                </a:gdLst>
                <a:ahLst/>
                <a:cxnLst>
                  <a:cxn ang="0">
                    <a:pos x="T0" y="T1"/>
                  </a:cxn>
                  <a:cxn ang="0">
                    <a:pos x="T2" y="T3"/>
                  </a:cxn>
                  <a:cxn ang="0">
                    <a:pos x="T4" y="T5"/>
                  </a:cxn>
                  <a:cxn ang="0">
                    <a:pos x="T6" y="T7"/>
                  </a:cxn>
                  <a:cxn ang="0">
                    <a:pos x="T8" y="T9"/>
                  </a:cxn>
                  <a:cxn ang="0">
                    <a:pos x="T10" y="T11"/>
                  </a:cxn>
                  <a:cxn ang="0">
                    <a:pos x="T12" y="T13"/>
                  </a:cxn>
                </a:cxnLst>
                <a:rect l="0" t="0" r="r" b="b"/>
                <a:pathLst>
                  <a:path w="140" h="263">
                    <a:moveTo>
                      <a:pt x="140" y="71"/>
                    </a:moveTo>
                    <a:cubicBezTo>
                      <a:pt x="140" y="79"/>
                      <a:pt x="138" y="87"/>
                      <a:pt x="136" y="95"/>
                    </a:cubicBezTo>
                    <a:cubicBezTo>
                      <a:pt x="126" y="122"/>
                      <a:pt x="66" y="263"/>
                      <a:pt x="66" y="263"/>
                    </a:cubicBezTo>
                    <a:cubicBezTo>
                      <a:pt x="66" y="263"/>
                      <a:pt x="8" y="110"/>
                      <a:pt x="3" y="92"/>
                    </a:cubicBezTo>
                    <a:cubicBezTo>
                      <a:pt x="1" y="85"/>
                      <a:pt x="0" y="78"/>
                      <a:pt x="0" y="71"/>
                    </a:cubicBezTo>
                    <a:cubicBezTo>
                      <a:pt x="0" y="32"/>
                      <a:pt x="31" y="0"/>
                      <a:pt x="70" y="0"/>
                    </a:cubicBezTo>
                    <a:cubicBezTo>
                      <a:pt x="109" y="0"/>
                      <a:pt x="140" y="32"/>
                      <a:pt x="140" y="71"/>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a:ln>
                    <a:noFill/>
                  </a:ln>
                  <a:solidFill>
                    <a:srgbClr val="000000"/>
                  </a:solidFill>
                  <a:effectLst/>
                  <a:uLnTx/>
                  <a:uFillTx/>
                  <a:latin typeface="Calibri" panose="020F0502020204030204"/>
                </a:endParaRPr>
              </a:p>
            </p:txBody>
          </p:sp>
          <p:sp>
            <p:nvSpPr>
              <p:cNvPr id="104" name="Oval 12"/>
              <p:cNvSpPr>
                <a:spLocks noChangeArrowheads="1"/>
              </p:cNvSpPr>
              <p:nvPr/>
            </p:nvSpPr>
            <p:spPr bwMode="auto">
              <a:xfrm>
                <a:off x="1519011" y="1323068"/>
                <a:ext cx="261937" cy="268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a:ln>
                    <a:noFill/>
                  </a:ln>
                  <a:solidFill>
                    <a:srgbClr val="000000"/>
                  </a:solidFill>
                  <a:effectLst/>
                  <a:uLnTx/>
                  <a:uFillTx/>
                  <a:latin typeface="Calibri" panose="020F0502020204030204"/>
                </a:endParaRPr>
              </a:p>
            </p:txBody>
          </p:sp>
        </p:grpSp>
        <p:grpSp>
          <p:nvGrpSpPr>
            <p:cNvPr id="94" name="Group 93"/>
            <p:cNvGrpSpPr/>
            <p:nvPr userDrawn="1"/>
          </p:nvGrpSpPr>
          <p:grpSpPr>
            <a:xfrm>
              <a:off x="7562750" y="3424057"/>
              <a:ext cx="187035" cy="360245"/>
              <a:chOff x="1387249" y="1191305"/>
              <a:chExt cx="525462" cy="990600"/>
            </a:xfrm>
          </p:grpSpPr>
          <p:sp>
            <p:nvSpPr>
              <p:cNvPr id="101" name="Freeform 11"/>
              <p:cNvSpPr>
                <a:spLocks/>
              </p:cNvSpPr>
              <p:nvPr/>
            </p:nvSpPr>
            <p:spPr bwMode="auto">
              <a:xfrm>
                <a:off x="1387249" y="1191305"/>
                <a:ext cx="525462" cy="990600"/>
              </a:xfrm>
              <a:custGeom>
                <a:avLst/>
                <a:gdLst>
                  <a:gd name="T0" fmla="*/ 140 w 140"/>
                  <a:gd name="T1" fmla="*/ 71 h 263"/>
                  <a:gd name="T2" fmla="*/ 136 w 140"/>
                  <a:gd name="T3" fmla="*/ 95 h 263"/>
                  <a:gd name="T4" fmla="*/ 66 w 140"/>
                  <a:gd name="T5" fmla="*/ 263 h 263"/>
                  <a:gd name="T6" fmla="*/ 3 w 140"/>
                  <a:gd name="T7" fmla="*/ 92 h 263"/>
                  <a:gd name="T8" fmla="*/ 0 w 140"/>
                  <a:gd name="T9" fmla="*/ 71 h 263"/>
                  <a:gd name="T10" fmla="*/ 70 w 140"/>
                  <a:gd name="T11" fmla="*/ 0 h 263"/>
                  <a:gd name="T12" fmla="*/ 140 w 140"/>
                  <a:gd name="T13" fmla="*/ 71 h 263"/>
                </a:gdLst>
                <a:ahLst/>
                <a:cxnLst>
                  <a:cxn ang="0">
                    <a:pos x="T0" y="T1"/>
                  </a:cxn>
                  <a:cxn ang="0">
                    <a:pos x="T2" y="T3"/>
                  </a:cxn>
                  <a:cxn ang="0">
                    <a:pos x="T4" y="T5"/>
                  </a:cxn>
                  <a:cxn ang="0">
                    <a:pos x="T6" y="T7"/>
                  </a:cxn>
                  <a:cxn ang="0">
                    <a:pos x="T8" y="T9"/>
                  </a:cxn>
                  <a:cxn ang="0">
                    <a:pos x="T10" y="T11"/>
                  </a:cxn>
                  <a:cxn ang="0">
                    <a:pos x="T12" y="T13"/>
                  </a:cxn>
                </a:cxnLst>
                <a:rect l="0" t="0" r="r" b="b"/>
                <a:pathLst>
                  <a:path w="140" h="263">
                    <a:moveTo>
                      <a:pt x="140" y="71"/>
                    </a:moveTo>
                    <a:cubicBezTo>
                      <a:pt x="140" y="79"/>
                      <a:pt x="138" y="87"/>
                      <a:pt x="136" y="95"/>
                    </a:cubicBezTo>
                    <a:cubicBezTo>
                      <a:pt x="126" y="122"/>
                      <a:pt x="66" y="263"/>
                      <a:pt x="66" y="263"/>
                    </a:cubicBezTo>
                    <a:cubicBezTo>
                      <a:pt x="66" y="263"/>
                      <a:pt x="8" y="110"/>
                      <a:pt x="3" y="92"/>
                    </a:cubicBezTo>
                    <a:cubicBezTo>
                      <a:pt x="1" y="85"/>
                      <a:pt x="0" y="78"/>
                      <a:pt x="0" y="71"/>
                    </a:cubicBezTo>
                    <a:cubicBezTo>
                      <a:pt x="0" y="32"/>
                      <a:pt x="31" y="0"/>
                      <a:pt x="70" y="0"/>
                    </a:cubicBezTo>
                    <a:cubicBezTo>
                      <a:pt x="109" y="0"/>
                      <a:pt x="140" y="32"/>
                      <a:pt x="140" y="71"/>
                    </a:cubicBezTo>
                    <a:close/>
                  </a:path>
                </a:pathLst>
              </a:custGeom>
              <a:solidFill>
                <a:srgbClr val="0870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a:ln>
                    <a:noFill/>
                  </a:ln>
                  <a:solidFill>
                    <a:srgbClr val="000000"/>
                  </a:solidFill>
                  <a:effectLst/>
                  <a:uLnTx/>
                  <a:uFillTx/>
                  <a:latin typeface="Calibri" panose="020F0502020204030204"/>
                </a:endParaRPr>
              </a:p>
            </p:txBody>
          </p:sp>
          <p:sp>
            <p:nvSpPr>
              <p:cNvPr id="102" name="Oval 12"/>
              <p:cNvSpPr>
                <a:spLocks noChangeArrowheads="1"/>
              </p:cNvSpPr>
              <p:nvPr/>
            </p:nvSpPr>
            <p:spPr bwMode="auto">
              <a:xfrm>
                <a:off x="1519011" y="1323068"/>
                <a:ext cx="261937" cy="268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a:ln>
                    <a:noFill/>
                  </a:ln>
                  <a:solidFill>
                    <a:srgbClr val="000000"/>
                  </a:solidFill>
                  <a:effectLst/>
                  <a:uLnTx/>
                  <a:uFillTx/>
                  <a:latin typeface="Calibri" panose="020F0502020204030204"/>
                </a:endParaRPr>
              </a:p>
            </p:txBody>
          </p:sp>
        </p:grpSp>
        <p:grpSp>
          <p:nvGrpSpPr>
            <p:cNvPr id="95" name="Group 94"/>
            <p:cNvGrpSpPr/>
            <p:nvPr userDrawn="1"/>
          </p:nvGrpSpPr>
          <p:grpSpPr>
            <a:xfrm>
              <a:off x="6843791" y="2905166"/>
              <a:ext cx="187035" cy="360245"/>
              <a:chOff x="1387249" y="1191305"/>
              <a:chExt cx="525462" cy="990600"/>
            </a:xfrm>
          </p:grpSpPr>
          <p:sp>
            <p:nvSpPr>
              <p:cNvPr id="99" name="Freeform 11"/>
              <p:cNvSpPr>
                <a:spLocks/>
              </p:cNvSpPr>
              <p:nvPr/>
            </p:nvSpPr>
            <p:spPr bwMode="auto">
              <a:xfrm>
                <a:off x="1387249" y="1191305"/>
                <a:ext cx="525462" cy="990600"/>
              </a:xfrm>
              <a:custGeom>
                <a:avLst/>
                <a:gdLst>
                  <a:gd name="T0" fmla="*/ 140 w 140"/>
                  <a:gd name="T1" fmla="*/ 71 h 263"/>
                  <a:gd name="T2" fmla="*/ 136 w 140"/>
                  <a:gd name="T3" fmla="*/ 95 h 263"/>
                  <a:gd name="T4" fmla="*/ 66 w 140"/>
                  <a:gd name="T5" fmla="*/ 263 h 263"/>
                  <a:gd name="T6" fmla="*/ 3 w 140"/>
                  <a:gd name="T7" fmla="*/ 92 h 263"/>
                  <a:gd name="T8" fmla="*/ 0 w 140"/>
                  <a:gd name="T9" fmla="*/ 71 h 263"/>
                  <a:gd name="T10" fmla="*/ 70 w 140"/>
                  <a:gd name="T11" fmla="*/ 0 h 263"/>
                  <a:gd name="T12" fmla="*/ 140 w 140"/>
                  <a:gd name="T13" fmla="*/ 71 h 263"/>
                </a:gdLst>
                <a:ahLst/>
                <a:cxnLst>
                  <a:cxn ang="0">
                    <a:pos x="T0" y="T1"/>
                  </a:cxn>
                  <a:cxn ang="0">
                    <a:pos x="T2" y="T3"/>
                  </a:cxn>
                  <a:cxn ang="0">
                    <a:pos x="T4" y="T5"/>
                  </a:cxn>
                  <a:cxn ang="0">
                    <a:pos x="T6" y="T7"/>
                  </a:cxn>
                  <a:cxn ang="0">
                    <a:pos x="T8" y="T9"/>
                  </a:cxn>
                  <a:cxn ang="0">
                    <a:pos x="T10" y="T11"/>
                  </a:cxn>
                  <a:cxn ang="0">
                    <a:pos x="T12" y="T13"/>
                  </a:cxn>
                </a:cxnLst>
                <a:rect l="0" t="0" r="r" b="b"/>
                <a:pathLst>
                  <a:path w="140" h="263">
                    <a:moveTo>
                      <a:pt x="140" y="71"/>
                    </a:moveTo>
                    <a:cubicBezTo>
                      <a:pt x="140" y="79"/>
                      <a:pt x="138" y="87"/>
                      <a:pt x="136" y="95"/>
                    </a:cubicBezTo>
                    <a:cubicBezTo>
                      <a:pt x="126" y="122"/>
                      <a:pt x="66" y="263"/>
                      <a:pt x="66" y="263"/>
                    </a:cubicBezTo>
                    <a:cubicBezTo>
                      <a:pt x="66" y="263"/>
                      <a:pt x="8" y="110"/>
                      <a:pt x="3" y="92"/>
                    </a:cubicBezTo>
                    <a:cubicBezTo>
                      <a:pt x="1" y="85"/>
                      <a:pt x="0" y="78"/>
                      <a:pt x="0" y="71"/>
                    </a:cubicBezTo>
                    <a:cubicBezTo>
                      <a:pt x="0" y="32"/>
                      <a:pt x="31" y="0"/>
                      <a:pt x="70" y="0"/>
                    </a:cubicBezTo>
                    <a:cubicBezTo>
                      <a:pt x="109" y="0"/>
                      <a:pt x="140" y="32"/>
                      <a:pt x="140" y="71"/>
                    </a:cubicBezTo>
                    <a:close/>
                  </a:path>
                </a:pathLst>
              </a:custGeom>
              <a:solidFill>
                <a:srgbClr val="007D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a:ln>
                    <a:noFill/>
                  </a:ln>
                  <a:solidFill>
                    <a:srgbClr val="000000"/>
                  </a:solidFill>
                  <a:effectLst/>
                  <a:uLnTx/>
                  <a:uFillTx/>
                  <a:latin typeface="Calibri" panose="020F0502020204030204"/>
                </a:endParaRPr>
              </a:p>
            </p:txBody>
          </p:sp>
          <p:sp>
            <p:nvSpPr>
              <p:cNvPr id="100" name="Oval 12"/>
              <p:cNvSpPr>
                <a:spLocks noChangeArrowheads="1"/>
              </p:cNvSpPr>
              <p:nvPr/>
            </p:nvSpPr>
            <p:spPr bwMode="auto">
              <a:xfrm>
                <a:off x="1519011" y="1323068"/>
                <a:ext cx="261937" cy="268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a:ln>
                    <a:noFill/>
                  </a:ln>
                  <a:solidFill>
                    <a:srgbClr val="000000"/>
                  </a:solidFill>
                  <a:effectLst/>
                  <a:uLnTx/>
                  <a:uFillTx/>
                  <a:latin typeface="Calibri" panose="020F0502020204030204"/>
                </a:endParaRPr>
              </a:p>
            </p:txBody>
          </p:sp>
        </p:grpSp>
        <p:grpSp>
          <p:nvGrpSpPr>
            <p:cNvPr id="96" name="Group 95"/>
            <p:cNvGrpSpPr/>
            <p:nvPr userDrawn="1"/>
          </p:nvGrpSpPr>
          <p:grpSpPr>
            <a:xfrm>
              <a:off x="6857005" y="3004321"/>
              <a:ext cx="187035" cy="360245"/>
              <a:chOff x="1387249" y="1191305"/>
              <a:chExt cx="525462" cy="990600"/>
            </a:xfrm>
          </p:grpSpPr>
          <p:sp>
            <p:nvSpPr>
              <p:cNvPr id="97" name="Freeform 11"/>
              <p:cNvSpPr>
                <a:spLocks/>
              </p:cNvSpPr>
              <p:nvPr/>
            </p:nvSpPr>
            <p:spPr bwMode="auto">
              <a:xfrm>
                <a:off x="1387249" y="1191305"/>
                <a:ext cx="525462" cy="990600"/>
              </a:xfrm>
              <a:custGeom>
                <a:avLst/>
                <a:gdLst>
                  <a:gd name="T0" fmla="*/ 140 w 140"/>
                  <a:gd name="T1" fmla="*/ 71 h 263"/>
                  <a:gd name="T2" fmla="*/ 136 w 140"/>
                  <a:gd name="T3" fmla="*/ 95 h 263"/>
                  <a:gd name="T4" fmla="*/ 66 w 140"/>
                  <a:gd name="T5" fmla="*/ 263 h 263"/>
                  <a:gd name="T6" fmla="*/ 3 w 140"/>
                  <a:gd name="T7" fmla="*/ 92 h 263"/>
                  <a:gd name="T8" fmla="*/ 0 w 140"/>
                  <a:gd name="T9" fmla="*/ 71 h 263"/>
                  <a:gd name="T10" fmla="*/ 70 w 140"/>
                  <a:gd name="T11" fmla="*/ 0 h 263"/>
                  <a:gd name="T12" fmla="*/ 140 w 140"/>
                  <a:gd name="T13" fmla="*/ 71 h 263"/>
                </a:gdLst>
                <a:ahLst/>
                <a:cxnLst>
                  <a:cxn ang="0">
                    <a:pos x="T0" y="T1"/>
                  </a:cxn>
                  <a:cxn ang="0">
                    <a:pos x="T2" y="T3"/>
                  </a:cxn>
                  <a:cxn ang="0">
                    <a:pos x="T4" y="T5"/>
                  </a:cxn>
                  <a:cxn ang="0">
                    <a:pos x="T6" y="T7"/>
                  </a:cxn>
                  <a:cxn ang="0">
                    <a:pos x="T8" y="T9"/>
                  </a:cxn>
                  <a:cxn ang="0">
                    <a:pos x="T10" y="T11"/>
                  </a:cxn>
                  <a:cxn ang="0">
                    <a:pos x="T12" y="T13"/>
                  </a:cxn>
                </a:cxnLst>
                <a:rect l="0" t="0" r="r" b="b"/>
                <a:pathLst>
                  <a:path w="140" h="263">
                    <a:moveTo>
                      <a:pt x="140" y="71"/>
                    </a:moveTo>
                    <a:cubicBezTo>
                      <a:pt x="140" y="79"/>
                      <a:pt x="138" y="87"/>
                      <a:pt x="136" y="95"/>
                    </a:cubicBezTo>
                    <a:cubicBezTo>
                      <a:pt x="126" y="122"/>
                      <a:pt x="66" y="263"/>
                      <a:pt x="66" y="263"/>
                    </a:cubicBezTo>
                    <a:cubicBezTo>
                      <a:pt x="66" y="263"/>
                      <a:pt x="8" y="110"/>
                      <a:pt x="3" y="92"/>
                    </a:cubicBezTo>
                    <a:cubicBezTo>
                      <a:pt x="1" y="85"/>
                      <a:pt x="0" y="78"/>
                      <a:pt x="0" y="71"/>
                    </a:cubicBezTo>
                    <a:cubicBezTo>
                      <a:pt x="0" y="32"/>
                      <a:pt x="31" y="0"/>
                      <a:pt x="70" y="0"/>
                    </a:cubicBezTo>
                    <a:cubicBezTo>
                      <a:pt x="109" y="0"/>
                      <a:pt x="140" y="32"/>
                      <a:pt x="140" y="71"/>
                    </a:cubicBezTo>
                    <a:close/>
                  </a:path>
                </a:pathLst>
              </a:custGeom>
              <a:solidFill>
                <a:srgbClr val="087058">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a:ln>
                    <a:noFill/>
                  </a:ln>
                  <a:solidFill>
                    <a:srgbClr val="000000"/>
                  </a:solidFill>
                  <a:effectLst/>
                  <a:uLnTx/>
                  <a:uFillTx/>
                  <a:latin typeface="Calibri" panose="020F0502020204030204"/>
                </a:endParaRPr>
              </a:p>
            </p:txBody>
          </p:sp>
          <p:sp>
            <p:nvSpPr>
              <p:cNvPr id="98" name="Oval 12"/>
              <p:cNvSpPr>
                <a:spLocks noChangeArrowheads="1"/>
              </p:cNvSpPr>
              <p:nvPr/>
            </p:nvSpPr>
            <p:spPr bwMode="auto">
              <a:xfrm>
                <a:off x="1519011" y="1323068"/>
                <a:ext cx="261937" cy="268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a:ln>
                    <a:noFill/>
                  </a:ln>
                  <a:solidFill>
                    <a:srgbClr val="000000"/>
                  </a:solidFill>
                  <a:effectLst/>
                  <a:uLnTx/>
                  <a:uFillTx/>
                  <a:latin typeface="Calibri" panose="020F0502020204030204"/>
                </a:endParaRPr>
              </a:p>
            </p:txBody>
          </p:sp>
        </p:grpSp>
      </p:grpSp>
      <p:sp>
        <p:nvSpPr>
          <p:cNvPr id="135" name="TextBox 134"/>
          <p:cNvSpPr txBox="1"/>
          <p:nvPr userDrawn="1"/>
        </p:nvSpPr>
        <p:spPr>
          <a:xfrm>
            <a:off x="3898270" y="4596825"/>
            <a:ext cx="1172834" cy="210965"/>
          </a:xfrm>
          <a:prstGeom prst="rect">
            <a:avLst/>
          </a:prstGeom>
        </p:spPr>
        <p:txBody>
          <a:bodyPr vert="horz" wrap="none" lIns="76065" tIns="38032" rIns="76065" bIns="38032" rtlCol="0" anchor="ctr">
            <a:noAutofit/>
          </a:bodyPr>
          <a:lstStyle/>
          <a:p>
            <a:pPr algn="l"/>
            <a:r>
              <a:rPr lang="en-IN" sz="1331" b="0" i="0" dirty="0">
                <a:solidFill>
                  <a:srgbClr val="1B417B"/>
                </a:solidFill>
                <a:latin typeface="Avenir Roman" panose="020B0503020203020204"/>
                <a:ea typeface="Lato" charset="0"/>
                <a:cs typeface="Lato" charset="0"/>
              </a:rPr>
              <a:t>Contact :</a:t>
            </a:r>
          </a:p>
        </p:txBody>
      </p:sp>
      <p:cxnSp>
        <p:nvCxnSpPr>
          <p:cNvPr id="136" name="Straight Connector 135"/>
          <p:cNvCxnSpPr/>
          <p:nvPr userDrawn="1"/>
        </p:nvCxnSpPr>
        <p:spPr>
          <a:xfrm>
            <a:off x="3898269" y="5302574"/>
            <a:ext cx="2740078" cy="0"/>
          </a:xfrm>
          <a:prstGeom prst="line">
            <a:avLst/>
          </a:prstGeom>
          <a:ln w="12700">
            <a:solidFill>
              <a:srgbClr val="1B417B"/>
            </a:solidFill>
            <a:prstDash val="solid"/>
          </a:ln>
        </p:spPr>
        <p:style>
          <a:lnRef idx="1">
            <a:schemeClr val="dk1"/>
          </a:lnRef>
          <a:fillRef idx="0">
            <a:schemeClr val="dk1"/>
          </a:fillRef>
          <a:effectRef idx="0">
            <a:schemeClr val="dk1"/>
          </a:effectRef>
          <a:fontRef idx="minor">
            <a:schemeClr val="tx1"/>
          </a:fontRef>
        </p:style>
      </p:cxnSp>
      <p:sp>
        <p:nvSpPr>
          <p:cNvPr id="137" name="Text Placeholder 23"/>
          <p:cNvSpPr>
            <a:spLocks noGrp="1"/>
          </p:cNvSpPr>
          <p:nvPr>
            <p:ph type="body" sz="quarter" idx="13"/>
          </p:nvPr>
        </p:nvSpPr>
        <p:spPr>
          <a:xfrm>
            <a:off x="3898269" y="4899493"/>
            <a:ext cx="2740078" cy="339328"/>
          </a:xfrm>
          <a:prstGeom prst="rect">
            <a:avLst/>
          </a:prstGeom>
        </p:spPr>
        <p:txBody>
          <a:bodyPr/>
          <a:lstStyle>
            <a:lvl1pPr marL="0" indent="0">
              <a:buNone/>
              <a:defRPr sz="1499" b="1" i="0">
                <a:solidFill>
                  <a:srgbClr val="1B417B"/>
                </a:solidFill>
                <a:latin typeface="Avenir Roman" panose="020B0503020203020204"/>
                <a:ea typeface="Avenir Roman" panose="020B0503020203020204"/>
                <a:cs typeface="Avenir Roman" panose="020B0503020203020204"/>
              </a:defRPr>
            </a:lvl1pPr>
            <a:lvl2pPr marL="457006" indent="0">
              <a:buNone/>
              <a:defRPr sz="1200"/>
            </a:lvl2pPr>
            <a:lvl3pPr marL="914012" indent="0">
              <a:buNone/>
              <a:defRPr sz="1050"/>
            </a:lvl3pPr>
            <a:lvl4pPr marL="1371018" indent="0">
              <a:buNone/>
              <a:defRPr sz="900"/>
            </a:lvl4pPr>
            <a:lvl5pPr marL="1828023" indent="0">
              <a:buNone/>
              <a:defRPr sz="900"/>
            </a:lvl5pPr>
          </a:lstStyle>
          <a:p>
            <a:pPr lvl="0"/>
            <a:r>
              <a:rPr lang="en-US" dirty="0"/>
              <a:t>Click to edit Master text styles</a:t>
            </a:r>
          </a:p>
        </p:txBody>
      </p:sp>
      <p:sp>
        <p:nvSpPr>
          <p:cNvPr id="138" name="Text Placeholder 27"/>
          <p:cNvSpPr>
            <a:spLocks noGrp="1"/>
          </p:cNvSpPr>
          <p:nvPr>
            <p:ph type="body" sz="quarter" idx="15" hasCustomPrompt="1"/>
          </p:nvPr>
        </p:nvSpPr>
        <p:spPr>
          <a:xfrm>
            <a:off x="3898712" y="5414817"/>
            <a:ext cx="2739635" cy="741760"/>
          </a:xfrm>
          <a:prstGeom prst="rect">
            <a:avLst/>
          </a:prstGeom>
        </p:spPr>
        <p:txBody>
          <a:bodyPr/>
          <a:lstStyle>
            <a:lvl1pPr marL="0" indent="0">
              <a:lnSpc>
                <a:spcPct val="100000"/>
              </a:lnSpc>
              <a:spcAft>
                <a:spcPts val="1349"/>
              </a:spcAft>
              <a:buNone/>
              <a:defRPr sz="1349" baseline="0">
                <a:solidFill>
                  <a:srgbClr val="1B417B"/>
                </a:solidFill>
                <a:latin typeface="Avenir Roman" panose="020B0503020203020204"/>
              </a:defRPr>
            </a:lvl1pPr>
            <a:lvl2pPr marL="457006" indent="0">
              <a:buNone/>
              <a:defRPr sz="1349">
                <a:solidFill>
                  <a:schemeClr val="bg1"/>
                </a:solidFill>
              </a:defRPr>
            </a:lvl2pPr>
            <a:lvl3pPr marL="914012" indent="0">
              <a:buNone/>
              <a:defRPr sz="1200">
                <a:solidFill>
                  <a:schemeClr val="bg1"/>
                </a:solidFill>
              </a:defRPr>
            </a:lvl3pPr>
            <a:lvl4pPr marL="1371018" indent="0">
              <a:buNone/>
              <a:defRPr sz="1050">
                <a:solidFill>
                  <a:schemeClr val="bg1"/>
                </a:solidFill>
              </a:defRPr>
            </a:lvl4pPr>
            <a:lvl5pPr marL="1828023" indent="0">
              <a:buNone/>
              <a:defRPr sz="1050">
                <a:solidFill>
                  <a:schemeClr val="bg1"/>
                </a:solidFill>
              </a:defRPr>
            </a:lvl5pPr>
          </a:lstStyle>
          <a:p>
            <a:pPr lvl="0"/>
            <a:r>
              <a:rPr lang="en-US" dirty="0"/>
              <a:t>Designation, </a:t>
            </a:r>
            <a:br>
              <a:rPr lang="en-US" dirty="0"/>
            </a:br>
            <a:r>
              <a:rPr lang="en-US" dirty="0"/>
              <a:t>Email address</a:t>
            </a:r>
          </a:p>
        </p:txBody>
      </p:sp>
    </p:spTree>
    <p:extLst>
      <p:ext uri="{BB962C8B-B14F-4D97-AF65-F5344CB8AC3E}">
        <p14:creationId xmlns:p14="http://schemas.microsoft.com/office/powerpoint/2010/main" val="34120366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11" name="Content Placeholder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524"/>
            <a:ext cx="12188950" cy="6857999"/>
          </a:xfrm>
          <a:prstGeom prst="rect">
            <a:avLst/>
          </a:prstGeom>
        </p:spPr>
      </p:pic>
      <p:sp>
        <p:nvSpPr>
          <p:cNvPr id="8" name="Rectangle 7"/>
          <p:cNvSpPr/>
          <p:nvPr userDrawn="1"/>
        </p:nvSpPr>
        <p:spPr>
          <a:xfrm>
            <a:off x="11484429" y="6565557"/>
            <a:ext cx="276260" cy="292443"/>
          </a:xfrm>
          <a:prstGeom prst="rect">
            <a:avLst/>
          </a:prstGeom>
          <a:solidFill>
            <a:srgbClr val="26A8DF"/>
          </a:solidFill>
          <a:ln>
            <a:noFill/>
          </a:ln>
          <a:effectLst>
            <a:outerShdw blurRad="50800" dist="38100" dir="16200000"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0F1269E9-5B8B-4D8F-B9F6-F90DDC202404}" type="slidenum">
              <a:rPr lang="en-US" sz="1000" smtClean="0"/>
              <a:pPr marL="0" marR="0" lvl="0" indent="0" algn="ctr" defTabSz="914400" rtl="0" eaLnBrk="1" fontAlgn="auto" latinLnBrk="0" hangingPunct="1">
                <a:lnSpc>
                  <a:spcPct val="100000"/>
                </a:lnSpc>
                <a:spcBef>
                  <a:spcPts val="0"/>
                </a:spcBef>
                <a:spcAft>
                  <a:spcPts val="0"/>
                </a:spcAft>
                <a:buClrTx/>
                <a:buSzTx/>
                <a:buFontTx/>
                <a:buNone/>
                <a:tabLst/>
                <a:defRPr/>
              </a:pPr>
              <a:t>‹#›</a:t>
            </a:fld>
            <a:endParaRPr lang="en-US" sz="1100" dirty="0"/>
          </a:p>
        </p:txBody>
      </p:sp>
      <p:sp>
        <p:nvSpPr>
          <p:cNvPr id="2" name="Title 1"/>
          <p:cNvSpPr>
            <a:spLocks noGrp="1"/>
          </p:cNvSpPr>
          <p:nvPr>
            <p:ph type="title"/>
          </p:nvPr>
        </p:nvSpPr>
        <p:spPr>
          <a:xfrm>
            <a:off x="224588" y="1"/>
            <a:ext cx="9986211" cy="1002632"/>
          </a:xfrm>
        </p:spPr>
        <p:txBody>
          <a:bodyPr>
            <a:normAutofit/>
          </a:bodyPr>
          <a:lstStyle>
            <a:lvl1pPr>
              <a:defRPr sz="3200">
                <a:solidFill>
                  <a:srgbClr val="27AAE2"/>
                </a:solidFill>
                <a:latin typeface="+mj-lt"/>
              </a:defRPr>
            </a:lvl1pPr>
          </a:lstStyle>
          <a:p>
            <a:r>
              <a:rPr lang="en-US" dirty="0"/>
              <a:t>Click to edit Master title style</a:t>
            </a:r>
          </a:p>
        </p:txBody>
      </p:sp>
      <p:sp>
        <p:nvSpPr>
          <p:cNvPr id="3" name="Content Placeholder 2"/>
          <p:cNvSpPr>
            <a:spLocks noGrp="1"/>
          </p:cNvSpPr>
          <p:nvPr>
            <p:ph idx="1"/>
          </p:nvPr>
        </p:nvSpPr>
        <p:spPr>
          <a:xfrm>
            <a:off x="224587" y="1167898"/>
            <a:ext cx="11606465" cy="5051927"/>
          </a:xfrm>
        </p:spPr>
        <p:txBody>
          <a:bodyPr>
            <a:normAutofit/>
          </a:bodyPr>
          <a:lstStyle>
            <a:lvl1pPr>
              <a:defRPr sz="1800"/>
            </a:lvl1pPr>
            <a:lvl2pPr>
              <a:defRPr sz="1600"/>
            </a:lvl2pPr>
            <a:lvl3pPr>
              <a:defRPr sz="1400"/>
            </a:lvl3pPr>
            <a:lvl4pPr>
              <a:defRPr sz="12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8842" y="299372"/>
            <a:ext cx="1391847" cy="435398"/>
          </a:xfrm>
          <a:prstGeom prst="rect">
            <a:avLst/>
          </a:prstGeom>
        </p:spPr>
      </p:pic>
      <p:sp>
        <p:nvSpPr>
          <p:cNvPr id="12" name="TextBox 11"/>
          <p:cNvSpPr txBox="1"/>
          <p:nvPr userDrawn="1"/>
        </p:nvSpPr>
        <p:spPr>
          <a:xfrm>
            <a:off x="10451136" y="683192"/>
            <a:ext cx="1391871" cy="405555"/>
          </a:xfrm>
          <a:prstGeom prst="rect">
            <a:avLst/>
          </a:prstGeom>
          <a:noFill/>
        </p:spPr>
        <p:txBody>
          <a:bodyPr wrap="square" rtlCol="0">
            <a:spAutoFit/>
          </a:bodyPr>
          <a:lstStyle/>
          <a:p>
            <a:r>
              <a:rPr lang="en-IN" sz="1200" dirty="0">
                <a:hlinkClick r:id="rId4"/>
              </a:rPr>
              <a:t>www.infogain.com</a:t>
            </a:r>
            <a:endParaRPr lang="en-IN" sz="1200" dirty="0"/>
          </a:p>
        </p:txBody>
      </p:sp>
    </p:spTree>
    <p:extLst>
      <p:ext uri="{BB962C8B-B14F-4D97-AF65-F5344CB8AC3E}">
        <p14:creationId xmlns:p14="http://schemas.microsoft.com/office/powerpoint/2010/main" val="42870992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v1">
    <p:bg>
      <p:bgPr>
        <a:solidFill>
          <a:schemeClr val="accent5"/>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 xmlns:a16="http://schemas.microsoft.com/office/drawing/2014/main" id="{27CB389C-7477-4383-A9E8-C2245E730B4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11" name="Rectangle 10">
            <a:extLst>
              <a:ext uri="{FF2B5EF4-FFF2-40B4-BE49-F238E27FC236}">
                <a16:creationId xmlns="" xmlns:a16="http://schemas.microsoft.com/office/drawing/2014/main" id="{F6C9CFB3-5B8B-4392-8A9E-E0AB59D632E8}"/>
              </a:ext>
            </a:extLst>
          </p:cNvPr>
          <p:cNvSpPr/>
          <p:nvPr userDrawn="1"/>
        </p:nvSpPr>
        <p:spPr>
          <a:xfrm>
            <a:off x="351223" y="6402296"/>
            <a:ext cx="2999539" cy="230832"/>
          </a:xfrm>
          <a:prstGeom prst="rect">
            <a:avLst/>
          </a:prstGeom>
        </p:spPr>
        <p:txBody>
          <a:bodyPr wrap="none">
            <a:spAutoFit/>
          </a:bodyPr>
          <a:lstStyle/>
          <a:p>
            <a:r>
              <a:rPr lang="en-US" sz="900" dirty="0">
                <a:solidFill>
                  <a:srgbClr val="FFFFFF"/>
                </a:solidFill>
                <a:latin typeface="Avenir Roman"/>
                <a:cs typeface="Avenir Roman"/>
              </a:rPr>
              <a:t>Copyright © 2025 Infogain Corporation. All Rights Reserved.</a:t>
            </a:r>
          </a:p>
        </p:txBody>
      </p:sp>
      <p:sp>
        <p:nvSpPr>
          <p:cNvPr id="19" name="Oval 18">
            <a:extLst>
              <a:ext uri="{FF2B5EF4-FFF2-40B4-BE49-F238E27FC236}">
                <a16:creationId xmlns="" xmlns:a16="http://schemas.microsoft.com/office/drawing/2014/main" id="{98855B5B-E925-44AD-9009-DE309257938B}"/>
              </a:ext>
            </a:extLst>
          </p:cNvPr>
          <p:cNvSpPr/>
          <p:nvPr userDrawn="1"/>
        </p:nvSpPr>
        <p:spPr>
          <a:xfrm>
            <a:off x="3772818" y="1106424"/>
            <a:ext cx="4646362" cy="4645152"/>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2" name="Title 1">
            <a:extLst>
              <a:ext uri="{FF2B5EF4-FFF2-40B4-BE49-F238E27FC236}">
                <a16:creationId xmlns="" xmlns:a16="http://schemas.microsoft.com/office/drawing/2014/main" id="{2B3CE755-2906-40A4-867D-D46C782283BD}"/>
              </a:ext>
            </a:extLst>
          </p:cNvPr>
          <p:cNvSpPr>
            <a:spLocks noGrp="1"/>
          </p:cNvSpPr>
          <p:nvPr>
            <p:ph type="ctrTitle" hasCustomPrompt="1"/>
          </p:nvPr>
        </p:nvSpPr>
        <p:spPr>
          <a:xfrm>
            <a:off x="3771136" y="2552563"/>
            <a:ext cx="4649730" cy="2095500"/>
          </a:xfrm>
        </p:spPr>
        <p:txBody>
          <a:bodyPr anchor="ctr"/>
          <a:lstStyle>
            <a:lvl1pPr algn="ctr">
              <a:lnSpc>
                <a:spcPct val="80000"/>
              </a:lnSpc>
              <a:defRPr sz="4000" cap="none" spc="0" baseline="0">
                <a:solidFill>
                  <a:schemeClr val="bg1"/>
                </a:solidFill>
              </a:defRPr>
            </a:lvl1pPr>
          </a:lstStyle>
          <a:p>
            <a:r>
              <a:rPr lang="en-US" dirty="0"/>
              <a:t>Add title of the</a:t>
            </a:r>
            <a:br>
              <a:rPr lang="en-US" dirty="0"/>
            </a:br>
            <a:r>
              <a:rPr lang="en-US" dirty="0"/>
              <a:t>presentation</a:t>
            </a:r>
            <a:br>
              <a:rPr lang="en-US" dirty="0"/>
            </a:br>
            <a:r>
              <a:rPr lang="en-US" dirty="0"/>
              <a:t>here…</a:t>
            </a:r>
          </a:p>
        </p:txBody>
      </p:sp>
      <p:sp>
        <p:nvSpPr>
          <p:cNvPr id="24" name="Text Placeholder 17">
            <a:extLst>
              <a:ext uri="{FF2B5EF4-FFF2-40B4-BE49-F238E27FC236}">
                <a16:creationId xmlns="" xmlns:a16="http://schemas.microsoft.com/office/drawing/2014/main" id="{A6B1691B-8BE5-452A-A64A-26ABE13E0197}"/>
              </a:ext>
            </a:extLst>
          </p:cNvPr>
          <p:cNvSpPr>
            <a:spLocks noGrp="1"/>
          </p:cNvSpPr>
          <p:nvPr>
            <p:ph type="body" sz="quarter" idx="10" hasCustomPrompt="1"/>
          </p:nvPr>
        </p:nvSpPr>
        <p:spPr>
          <a:xfrm>
            <a:off x="5136825" y="1938968"/>
            <a:ext cx="1918348" cy="315913"/>
          </a:xfrm>
          <a:prstGeom prst="rect">
            <a:avLst/>
          </a:prstGeom>
        </p:spPr>
        <p:txBody>
          <a:bodyPr anchor="ctr">
            <a:noAutofit/>
          </a:bodyPr>
          <a:lstStyle>
            <a:lvl1pPr marL="0" indent="0" algn="ctr">
              <a:spcBef>
                <a:spcPts val="0"/>
              </a:spcBef>
              <a:buNone/>
              <a:defRPr sz="1200" spc="400" baseline="0">
                <a:solidFill>
                  <a:schemeClr val="bg1"/>
                </a:solidFill>
              </a:defRPr>
            </a:lvl1pPr>
          </a:lstStyle>
          <a:p>
            <a:pPr lvl="0"/>
            <a:r>
              <a:rPr lang="en-US" dirty="0" err="1"/>
              <a:t>DDD</a:t>
            </a:r>
            <a:r>
              <a:rPr lang="en-US" dirty="0"/>
              <a:t>, MMM </a:t>
            </a:r>
            <a:r>
              <a:rPr lang="en-US" dirty="0" err="1"/>
              <a:t>YY</a:t>
            </a:r>
            <a:endParaRPr lang="en-US" dirty="0"/>
          </a:p>
        </p:txBody>
      </p:sp>
      <p:sp>
        <p:nvSpPr>
          <p:cNvPr id="25" name="Picture Placeholder 19">
            <a:extLst>
              <a:ext uri="{FF2B5EF4-FFF2-40B4-BE49-F238E27FC236}">
                <a16:creationId xmlns="" xmlns:a16="http://schemas.microsoft.com/office/drawing/2014/main" id="{BBB6AD79-4BB3-4B00-81E0-23A147A8722D}"/>
              </a:ext>
            </a:extLst>
          </p:cNvPr>
          <p:cNvSpPr>
            <a:spLocks noGrp="1"/>
          </p:cNvSpPr>
          <p:nvPr>
            <p:ph type="pic" sz="quarter" idx="11" hasCustomPrompt="1"/>
          </p:nvPr>
        </p:nvSpPr>
        <p:spPr>
          <a:xfrm>
            <a:off x="9538597" y="695279"/>
            <a:ext cx="1966472" cy="795528"/>
          </a:xfrm>
          <a:prstGeom prst="rect">
            <a:avLst/>
          </a:prstGeom>
          <a:noFill/>
        </p:spPr>
        <p:txBody>
          <a:bodyPr lIns="0" rIns="0" anchor="ctr">
            <a:noAutofit/>
          </a:bodyPr>
          <a:lstStyle>
            <a:lvl1pPr marL="0" indent="0" algn="ctr">
              <a:buNone/>
              <a:defRPr sz="1400">
                <a:solidFill>
                  <a:schemeClr val="bg1"/>
                </a:solidFill>
              </a:defRPr>
            </a:lvl1pPr>
          </a:lstStyle>
          <a:p>
            <a:r>
              <a:rPr lang="en-US" dirty="0"/>
              <a:t>Click on the picture icon</a:t>
            </a:r>
            <a:br>
              <a:rPr lang="en-US" dirty="0"/>
            </a:br>
            <a:r>
              <a:rPr lang="en-US" dirty="0"/>
              <a:t>to insert the Partner logo</a:t>
            </a:r>
          </a:p>
        </p:txBody>
      </p:sp>
      <p:pic>
        <p:nvPicPr>
          <p:cNvPr id="16" name="Picture Placeholder 2">
            <a:extLst>
              <a:ext uri="{FF2B5EF4-FFF2-40B4-BE49-F238E27FC236}">
                <a16:creationId xmlns="" xmlns:a16="http://schemas.microsoft.com/office/drawing/2014/main" id="{0722218A-F86B-4F46-ABF3-1D0489C8A0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tretch/>
        </p:blipFill>
        <p:spPr>
          <a:xfrm>
            <a:off x="561622" y="655354"/>
            <a:ext cx="1966472" cy="799209"/>
          </a:xfrm>
          <a:prstGeom prst="rect">
            <a:avLst/>
          </a:prstGeom>
        </p:spPr>
      </p:pic>
      <p:sp>
        <p:nvSpPr>
          <p:cNvPr id="9" name="Oval 8">
            <a:extLst>
              <a:ext uri="{FF2B5EF4-FFF2-40B4-BE49-F238E27FC236}">
                <a16:creationId xmlns="" xmlns:a16="http://schemas.microsoft.com/office/drawing/2014/main" id="{2F733201-123D-4DC2-BB6D-555400B61DAF}"/>
              </a:ext>
            </a:extLst>
          </p:cNvPr>
          <p:cNvSpPr/>
          <p:nvPr userDrawn="1"/>
        </p:nvSpPr>
        <p:spPr>
          <a:xfrm>
            <a:off x="6634200" y="4535266"/>
            <a:ext cx="1975618" cy="197510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70157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nimated Title Slide v1- with Presenters">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F6C9CFB3-5B8B-4392-8A9E-E0AB59D632E8}"/>
              </a:ext>
            </a:extLst>
          </p:cNvPr>
          <p:cNvSpPr/>
          <p:nvPr userDrawn="1"/>
        </p:nvSpPr>
        <p:spPr>
          <a:xfrm>
            <a:off x="351223" y="6402296"/>
            <a:ext cx="3331361" cy="230832"/>
          </a:xfrm>
          <a:prstGeom prst="rect">
            <a:avLst/>
          </a:prstGeom>
        </p:spPr>
        <p:txBody>
          <a:bodyPr wrap="none">
            <a:spAutoFit/>
          </a:bodyPr>
          <a:lstStyle/>
          <a:p>
            <a:r>
              <a:rPr lang="en-US" sz="900" dirty="0">
                <a:solidFill>
                  <a:srgbClr val="FFFFFF"/>
                </a:solidFill>
                <a:latin typeface="Avenir Roman"/>
                <a:cs typeface="Avenir Roman"/>
              </a:rPr>
              <a:t>Copyright © 2022 Infogain Corporation. All Rights Reserved.</a:t>
            </a:r>
          </a:p>
        </p:txBody>
      </p:sp>
      <p:sp>
        <p:nvSpPr>
          <p:cNvPr id="22" name="Title 1">
            <a:extLst>
              <a:ext uri="{FF2B5EF4-FFF2-40B4-BE49-F238E27FC236}">
                <a16:creationId xmlns="" xmlns:a16="http://schemas.microsoft.com/office/drawing/2014/main" id="{2B3CE755-2906-40A4-867D-D46C782283BD}"/>
              </a:ext>
            </a:extLst>
          </p:cNvPr>
          <p:cNvSpPr>
            <a:spLocks noGrp="1"/>
          </p:cNvSpPr>
          <p:nvPr>
            <p:ph type="ctrTitle" hasCustomPrompt="1"/>
          </p:nvPr>
        </p:nvSpPr>
        <p:spPr>
          <a:xfrm>
            <a:off x="767871" y="2872925"/>
            <a:ext cx="4115872" cy="1737360"/>
          </a:xfrm>
        </p:spPr>
        <p:txBody>
          <a:bodyPr anchor="t"/>
          <a:lstStyle>
            <a:lvl1pPr algn="l">
              <a:lnSpc>
                <a:spcPct val="80000"/>
              </a:lnSpc>
              <a:defRPr sz="4400" cap="none" spc="0" baseline="0">
                <a:solidFill>
                  <a:schemeClr val="bg1"/>
                </a:solidFill>
              </a:defRPr>
            </a:lvl1pPr>
          </a:lstStyle>
          <a:p>
            <a:r>
              <a:rPr lang="en-US" dirty="0"/>
              <a:t>Add title of the</a:t>
            </a:r>
            <a:br>
              <a:rPr lang="en-US" dirty="0"/>
            </a:br>
            <a:r>
              <a:rPr lang="en-US" dirty="0"/>
              <a:t>presentation</a:t>
            </a:r>
            <a:br>
              <a:rPr lang="en-US" dirty="0"/>
            </a:br>
            <a:r>
              <a:rPr lang="en-US" dirty="0"/>
              <a:t>here…</a:t>
            </a:r>
          </a:p>
        </p:txBody>
      </p:sp>
      <p:sp>
        <p:nvSpPr>
          <p:cNvPr id="24" name="Text Placeholder 17">
            <a:extLst>
              <a:ext uri="{FF2B5EF4-FFF2-40B4-BE49-F238E27FC236}">
                <a16:creationId xmlns="" xmlns:a16="http://schemas.microsoft.com/office/drawing/2014/main" id="{A6B1691B-8BE5-452A-A64A-26ABE13E0197}"/>
              </a:ext>
            </a:extLst>
          </p:cNvPr>
          <p:cNvSpPr>
            <a:spLocks noGrp="1"/>
          </p:cNvSpPr>
          <p:nvPr>
            <p:ph type="body" sz="quarter" idx="10" hasCustomPrompt="1"/>
          </p:nvPr>
        </p:nvSpPr>
        <p:spPr>
          <a:xfrm>
            <a:off x="767871" y="2439223"/>
            <a:ext cx="1918348" cy="315913"/>
          </a:xfrm>
          <a:prstGeom prst="rect">
            <a:avLst/>
          </a:prstGeom>
        </p:spPr>
        <p:txBody>
          <a:bodyPr lIns="0" tIns="0" rIns="0" bIns="0" anchor="ctr">
            <a:noAutofit/>
          </a:bodyPr>
          <a:lstStyle>
            <a:lvl1pPr marL="0" indent="0" algn="l">
              <a:spcBef>
                <a:spcPts val="0"/>
              </a:spcBef>
              <a:buNone/>
              <a:defRPr sz="1200" spc="400" baseline="0">
                <a:solidFill>
                  <a:schemeClr val="bg1"/>
                </a:solidFill>
              </a:defRPr>
            </a:lvl1pPr>
          </a:lstStyle>
          <a:p>
            <a:pPr lvl="0"/>
            <a:r>
              <a:rPr lang="en-US" dirty="0" err="1"/>
              <a:t>DDD</a:t>
            </a:r>
            <a:r>
              <a:rPr lang="en-US" dirty="0"/>
              <a:t>, MMM </a:t>
            </a:r>
            <a:r>
              <a:rPr lang="en-US" dirty="0" err="1"/>
              <a:t>YY</a:t>
            </a:r>
            <a:endParaRPr lang="en-US" dirty="0"/>
          </a:p>
        </p:txBody>
      </p:sp>
      <p:sp>
        <p:nvSpPr>
          <p:cNvPr id="13" name="Picture Placeholder 19">
            <a:extLst>
              <a:ext uri="{FF2B5EF4-FFF2-40B4-BE49-F238E27FC236}">
                <a16:creationId xmlns="" xmlns:a16="http://schemas.microsoft.com/office/drawing/2014/main" id="{1E2FE5FA-466C-4923-8F53-0734F9BF7807}"/>
              </a:ext>
            </a:extLst>
          </p:cNvPr>
          <p:cNvSpPr>
            <a:spLocks noGrp="1"/>
          </p:cNvSpPr>
          <p:nvPr>
            <p:ph type="pic" sz="quarter" idx="12" hasCustomPrompt="1"/>
          </p:nvPr>
        </p:nvSpPr>
        <p:spPr>
          <a:xfrm>
            <a:off x="767871" y="4873368"/>
            <a:ext cx="548783" cy="548640"/>
          </a:xfrm>
          <a:prstGeom prst="ellipse">
            <a:avLst/>
          </a:prstGeom>
          <a:solidFill>
            <a:schemeClr val="bg1"/>
          </a:solidFill>
        </p:spPr>
        <p:txBody>
          <a:bodyPr wrap="none" lIns="0" tIns="0" rIns="0" bIns="868680" anchor="t">
            <a:noAutofit/>
          </a:bodyPr>
          <a:lstStyle>
            <a:lvl1pPr marL="0" indent="0" algn="ctr">
              <a:buNone/>
              <a:defRPr sz="800" i="1">
                <a:solidFill>
                  <a:schemeClr val="bg1">
                    <a:alpha val="50000"/>
                  </a:schemeClr>
                </a:solidFill>
              </a:defRPr>
            </a:lvl1pPr>
          </a:lstStyle>
          <a:p>
            <a:r>
              <a:rPr lang="en-US" dirty="0"/>
              <a:t>Click to add picture</a:t>
            </a:r>
          </a:p>
        </p:txBody>
      </p:sp>
      <p:sp>
        <p:nvSpPr>
          <p:cNvPr id="14" name="Text Placeholder 2">
            <a:extLst>
              <a:ext uri="{FF2B5EF4-FFF2-40B4-BE49-F238E27FC236}">
                <a16:creationId xmlns="" xmlns:a16="http://schemas.microsoft.com/office/drawing/2014/main" id="{BF48F525-BAF8-4B02-A561-CE7E9720DC40}"/>
              </a:ext>
            </a:extLst>
          </p:cNvPr>
          <p:cNvSpPr>
            <a:spLocks noGrp="1"/>
          </p:cNvSpPr>
          <p:nvPr>
            <p:ph type="body" sz="quarter" idx="13" hasCustomPrompt="1"/>
          </p:nvPr>
        </p:nvSpPr>
        <p:spPr>
          <a:xfrm>
            <a:off x="633870" y="5513167"/>
            <a:ext cx="816785" cy="296862"/>
          </a:xfrm>
        </p:spPr>
        <p:txBody>
          <a:bodyPr lIns="0" tIns="0" rIns="0" bIns="0" anchor="t">
            <a:noAutofit/>
          </a:bodyPr>
          <a:lstStyle>
            <a:lvl1pPr marL="0" indent="0" algn="ctr">
              <a:buNone/>
              <a:defRPr sz="900">
                <a:solidFill>
                  <a:schemeClr val="bg1"/>
                </a:solidFill>
              </a:defRPr>
            </a:lvl1pPr>
          </a:lstStyle>
          <a:p>
            <a:pPr lvl="0"/>
            <a:r>
              <a:rPr lang="en-US" dirty="0"/>
              <a:t>Presenter 1 Info</a:t>
            </a:r>
          </a:p>
        </p:txBody>
      </p:sp>
      <p:sp>
        <p:nvSpPr>
          <p:cNvPr id="15" name="Picture Placeholder 19">
            <a:extLst>
              <a:ext uri="{FF2B5EF4-FFF2-40B4-BE49-F238E27FC236}">
                <a16:creationId xmlns="" xmlns:a16="http://schemas.microsoft.com/office/drawing/2014/main" id="{5308E464-6C9F-49CD-B2F3-D574DBC3B7B2}"/>
              </a:ext>
            </a:extLst>
          </p:cNvPr>
          <p:cNvSpPr>
            <a:spLocks noGrp="1"/>
          </p:cNvSpPr>
          <p:nvPr>
            <p:ph type="pic" sz="quarter" idx="14" hasCustomPrompt="1"/>
          </p:nvPr>
        </p:nvSpPr>
        <p:spPr>
          <a:xfrm>
            <a:off x="1704863" y="4873368"/>
            <a:ext cx="548783" cy="548640"/>
          </a:xfrm>
          <a:prstGeom prst="ellipse">
            <a:avLst/>
          </a:prstGeom>
          <a:solidFill>
            <a:schemeClr val="bg1"/>
          </a:solidFill>
        </p:spPr>
        <p:txBody>
          <a:bodyPr wrap="none" lIns="0" tIns="0" rIns="0" bIns="868680" anchor="t">
            <a:noAutofit/>
          </a:bodyPr>
          <a:lstStyle>
            <a:lvl1pPr marL="0" indent="0" algn="ctr">
              <a:buNone/>
              <a:defRPr sz="800" i="1">
                <a:solidFill>
                  <a:schemeClr val="bg1">
                    <a:alpha val="50000"/>
                  </a:schemeClr>
                </a:solidFill>
              </a:defRPr>
            </a:lvl1pPr>
          </a:lstStyle>
          <a:p>
            <a:r>
              <a:rPr lang="en-US" dirty="0"/>
              <a:t>Click to add picture</a:t>
            </a:r>
          </a:p>
        </p:txBody>
      </p:sp>
      <p:sp>
        <p:nvSpPr>
          <p:cNvPr id="16" name="Text Placeholder 2">
            <a:extLst>
              <a:ext uri="{FF2B5EF4-FFF2-40B4-BE49-F238E27FC236}">
                <a16:creationId xmlns="" xmlns:a16="http://schemas.microsoft.com/office/drawing/2014/main" id="{047C9EE7-C7C3-4B3F-ACF6-E3942E7B4424}"/>
              </a:ext>
            </a:extLst>
          </p:cNvPr>
          <p:cNvSpPr>
            <a:spLocks noGrp="1"/>
          </p:cNvSpPr>
          <p:nvPr>
            <p:ph type="body" sz="quarter" idx="15" hasCustomPrompt="1"/>
          </p:nvPr>
        </p:nvSpPr>
        <p:spPr>
          <a:xfrm>
            <a:off x="1570862" y="5513167"/>
            <a:ext cx="816785" cy="296862"/>
          </a:xfrm>
        </p:spPr>
        <p:txBody>
          <a:bodyPr lIns="0" tIns="0" rIns="0" bIns="0" anchor="t">
            <a:noAutofit/>
          </a:bodyPr>
          <a:lstStyle>
            <a:lvl1pPr marL="0" indent="0" algn="ctr">
              <a:buNone/>
              <a:defRPr sz="900">
                <a:solidFill>
                  <a:schemeClr val="bg1"/>
                </a:solidFill>
              </a:defRPr>
            </a:lvl1pPr>
          </a:lstStyle>
          <a:p>
            <a:pPr lvl="0"/>
            <a:r>
              <a:rPr lang="en-US" dirty="0"/>
              <a:t>Presenter 2 Info</a:t>
            </a:r>
          </a:p>
        </p:txBody>
      </p:sp>
      <p:sp>
        <p:nvSpPr>
          <p:cNvPr id="17" name="Picture Placeholder 19">
            <a:extLst>
              <a:ext uri="{FF2B5EF4-FFF2-40B4-BE49-F238E27FC236}">
                <a16:creationId xmlns="" xmlns:a16="http://schemas.microsoft.com/office/drawing/2014/main" id="{46D1E226-3E26-4463-99A8-340705B9597B}"/>
              </a:ext>
            </a:extLst>
          </p:cNvPr>
          <p:cNvSpPr>
            <a:spLocks noGrp="1"/>
          </p:cNvSpPr>
          <p:nvPr>
            <p:ph type="pic" sz="quarter" idx="16" hasCustomPrompt="1"/>
          </p:nvPr>
        </p:nvSpPr>
        <p:spPr>
          <a:xfrm>
            <a:off x="2641855" y="4873368"/>
            <a:ext cx="548783" cy="548640"/>
          </a:xfrm>
          <a:prstGeom prst="ellipse">
            <a:avLst/>
          </a:prstGeom>
          <a:solidFill>
            <a:schemeClr val="bg1"/>
          </a:solidFill>
        </p:spPr>
        <p:txBody>
          <a:bodyPr wrap="none" lIns="0" tIns="0" rIns="0" bIns="868680" anchor="t">
            <a:noAutofit/>
          </a:bodyPr>
          <a:lstStyle>
            <a:lvl1pPr marL="0" indent="0" algn="ctr">
              <a:buNone/>
              <a:defRPr sz="800" i="1">
                <a:solidFill>
                  <a:schemeClr val="bg1">
                    <a:alpha val="50000"/>
                  </a:schemeClr>
                </a:solidFill>
              </a:defRPr>
            </a:lvl1pPr>
          </a:lstStyle>
          <a:p>
            <a:r>
              <a:rPr lang="en-US" dirty="0"/>
              <a:t>Click to add picture</a:t>
            </a:r>
          </a:p>
        </p:txBody>
      </p:sp>
      <p:sp>
        <p:nvSpPr>
          <p:cNvPr id="18" name="Text Placeholder 2">
            <a:extLst>
              <a:ext uri="{FF2B5EF4-FFF2-40B4-BE49-F238E27FC236}">
                <a16:creationId xmlns="" xmlns:a16="http://schemas.microsoft.com/office/drawing/2014/main" id="{2AC2A269-AF55-4716-A12A-CB2396C70C17}"/>
              </a:ext>
            </a:extLst>
          </p:cNvPr>
          <p:cNvSpPr>
            <a:spLocks noGrp="1"/>
          </p:cNvSpPr>
          <p:nvPr>
            <p:ph type="body" sz="quarter" idx="17" hasCustomPrompt="1"/>
          </p:nvPr>
        </p:nvSpPr>
        <p:spPr>
          <a:xfrm>
            <a:off x="2507854" y="5513167"/>
            <a:ext cx="816785" cy="296862"/>
          </a:xfrm>
        </p:spPr>
        <p:txBody>
          <a:bodyPr lIns="0" tIns="0" rIns="0" bIns="0" anchor="t">
            <a:noAutofit/>
          </a:bodyPr>
          <a:lstStyle>
            <a:lvl1pPr marL="0" indent="0" algn="ctr">
              <a:buNone/>
              <a:defRPr sz="900">
                <a:solidFill>
                  <a:schemeClr val="bg1"/>
                </a:solidFill>
              </a:defRPr>
            </a:lvl1pPr>
          </a:lstStyle>
          <a:p>
            <a:pPr lvl="0"/>
            <a:r>
              <a:rPr lang="en-US" dirty="0"/>
              <a:t>Presenter 3 Info</a:t>
            </a:r>
          </a:p>
        </p:txBody>
      </p:sp>
      <p:sp>
        <p:nvSpPr>
          <p:cNvPr id="19" name="Picture Placeholder 19">
            <a:extLst>
              <a:ext uri="{FF2B5EF4-FFF2-40B4-BE49-F238E27FC236}">
                <a16:creationId xmlns="" xmlns:a16="http://schemas.microsoft.com/office/drawing/2014/main" id="{4779B1B4-690B-49D2-A551-3CCFD54F284E}"/>
              </a:ext>
            </a:extLst>
          </p:cNvPr>
          <p:cNvSpPr>
            <a:spLocks noGrp="1"/>
          </p:cNvSpPr>
          <p:nvPr>
            <p:ph type="pic" sz="quarter" idx="18" hasCustomPrompt="1"/>
          </p:nvPr>
        </p:nvSpPr>
        <p:spPr>
          <a:xfrm>
            <a:off x="3578847" y="4873368"/>
            <a:ext cx="548783" cy="548640"/>
          </a:xfrm>
          <a:prstGeom prst="ellipse">
            <a:avLst/>
          </a:prstGeom>
          <a:solidFill>
            <a:schemeClr val="bg1"/>
          </a:solidFill>
        </p:spPr>
        <p:txBody>
          <a:bodyPr wrap="none" lIns="0" tIns="0" rIns="0" bIns="868680" anchor="t">
            <a:noAutofit/>
          </a:bodyPr>
          <a:lstStyle>
            <a:lvl1pPr marL="0" indent="0" algn="ctr">
              <a:buNone/>
              <a:defRPr sz="800" i="1">
                <a:solidFill>
                  <a:schemeClr val="bg1">
                    <a:alpha val="50000"/>
                  </a:schemeClr>
                </a:solidFill>
              </a:defRPr>
            </a:lvl1pPr>
          </a:lstStyle>
          <a:p>
            <a:r>
              <a:rPr lang="en-US" dirty="0"/>
              <a:t>Click to add picture</a:t>
            </a:r>
          </a:p>
        </p:txBody>
      </p:sp>
      <p:sp>
        <p:nvSpPr>
          <p:cNvPr id="20" name="Text Placeholder 2">
            <a:extLst>
              <a:ext uri="{FF2B5EF4-FFF2-40B4-BE49-F238E27FC236}">
                <a16:creationId xmlns="" xmlns:a16="http://schemas.microsoft.com/office/drawing/2014/main" id="{FE20F70F-96B7-4CD9-B23B-065D42654DD4}"/>
              </a:ext>
            </a:extLst>
          </p:cNvPr>
          <p:cNvSpPr>
            <a:spLocks noGrp="1"/>
          </p:cNvSpPr>
          <p:nvPr>
            <p:ph type="body" sz="quarter" idx="19" hasCustomPrompt="1"/>
          </p:nvPr>
        </p:nvSpPr>
        <p:spPr>
          <a:xfrm>
            <a:off x="3444846" y="5513167"/>
            <a:ext cx="816785" cy="296862"/>
          </a:xfrm>
        </p:spPr>
        <p:txBody>
          <a:bodyPr lIns="0" tIns="0" rIns="0" bIns="0" anchor="t">
            <a:noAutofit/>
          </a:bodyPr>
          <a:lstStyle>
            <a:lvl1pPr marL="0" indent="0" algn="ctr">
              <a:buNone/>
              <a:defRPr sz="900">
                <a:solidFill>
                  <a:schemeClr val="bg1"/>
                </a:solidFill>
              </a:defRPr>
            </a:lvl1pPr>
          </a:lstStyle>
          <a:p>
            <a:pPr lvl="0"/>
            <a:r>
              <a:rPr lang="en-US" dirty="0"/>
              <a:t>Presenter 4 Info</a:t>
            </a:r>
          </a:p>
        </p:txBody>
      </p:sp>
      <p:pic>
        <p:nvPicPr>
          <p:cNvPr id="30" name="Picture Placeholder 2">
            <a:extLst>
              <a:ext uri="{FF2B5EF4-FFF2-40B4-BE49-F238E27FC236}">
                <a16:creationId xmlns="" xmlns:a16="http://schemas.microsoft.com/office/drawing/2014/main" id="{2B49ED0D-8D93-4049-BB9F-EA207C4E35D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561622" y="655354"/>
            <a:ext cx="1966472" cy="799209"/>
          </a:xfrm>
          <a:prstGeom prst="rect">
            <a:avLst/>
          </a:prstGeom>
        </p:spPr>
      </p:pic>
      <p:sp>
        <p:nvSpPr>
          <p:cNvPr id="31" name="Picture Placeholder 19">
            <a:extLst>
              <a:ext uri="{FF2B5EF4-FFF2-40B4-BE49-F238E27FC236}">
                <a16:creationId xmlns="" xmlns:a16="http://schemas.microsoft.com/office/drawing/2014/main" id="{9E1F4D62-6B64-47C1-9F68-73659971546E}"/>
              </a:ext>
            </a:extLst>
          </p:cNvPr>
          <p:cNvSpPr>
            <a:spLocks noGrp="1"/>
          </p:cNvSpPr>
          <p:nvPr>
            <p:ph type="pic" sz="quarter" idx="11" hasCustomPrompt="1"/>
          </p:nvPr>
        </p:nvSpPr>
        <p:spPr>
          <a:xfrm>
            <a:off x="9538597" y="695279"/>
            <a:ext cx="1966472" cy="795528"/>
          </a:xfrm>
          <a:prstGeom prst="rect">
            <a:avLst/>
          </a:prstGeom>
          <a:noFill/>
        </p:spPr>
        <p:txBody>
          <a:bodyPr lIns="0" rIns="0" anchor="ctr">
            <a:noAutofit/>
          </a:bodyPr>
          <a:lstStyle>
            <a:lvl1pPr marL="0" indent="0" algn="ctr">
              <a:buNone/>
              <a:defRPr sz="1400">
                <a:solidFill>
                  <a:schemeClr val="bg1"/>
                </a:solidFill>
              </a:defRPr>
            </a:lvl1pPr>
          </a:lstStyle>
          <a:p>
            <a:r>
              <a:rPr lang="en-US" dirty="0"/>
              <a:t>Click on the picture icon</a:t>
            </a:r>
            <a:br>
              <a:rPr lang="en-US" dirty="0"/>
            </a:br>
            <a:r>
              <a:rPr lang="en-US" dirty="0"/>
              <a:t>to insert the Partner logo</a:t>
            </a:r>
          </a:p>
        </p:txBody>
      </p:sp>
      <p:sp>
        <p:nvSpPr>
          <p:cNvPr id="21" name="Circle: Hollow 27">
            <a:extLst>
              <a:ext uri="{FF2B5EF4-FFF2-40B4-BE49-F238E27FC236}">
                <a16:creationId xmlns="" xmlns:a16="http://schemas.microsoft.com/office/drawing/2014/main" id="{50CF8BA7-9B1E-416B-B0C1-5320E2C70028}"/>
              </a:ext>
            </a:extLst>
          </p:cNvPr>
          <p:cNvSpPr/>
          <p:nvPr userDrawn="1"/>
        </p:nvSpPr>
        <p:spPr>
          <a:xfrm>
            <a:off x="5092704" y="-360991"/>
            <a:ext cx="7545767" cy="7543800"/>
          </a:xfrm>
          <a:prstGeom prst="donut">
            <a:avLst>
              <a:gd name="adj" fmla="val 240"/>
            </a:avLst>
          </a:prstGeom>
          <a:solidFill>
            <a:srgbClr val="00A9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25" name="Circle: Hollow 28">
            <a:extLst>
              <a:ext uri="{FF2B5EF4-FFF2-40B4-BE49-F238E27FC236}">
                <a16:creationId xmlns="" xmlns:a16="http://schemas.microsoft.com/office/drawing/2014/main" id="{71DF058B-04F8-4167-B439-D9356F498502}"/>
              </a:ext>
            </a:extLst>
          </p:cNvPr>
          <p:cNvSpPr/>
          <p:nvPr userDrawn="1"/>
        </p:nvSpPr>
        <p:spPr>
          <a:xfrm>
            <a:off x="5104352" y="903642"/>
            <a:ext cx="5236807" cy="5276626"/>
          </a:xfrm>
          <a:prstGeom prst="donut">
            <a:avLst>
              <a:gd name="adj" fmla="val 359"/>
            </a:avLst>
          </a:prstGeom>
          <a:solidFill>
            <a:srgbClr val="00A9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26" name="Circle: Hollow 29">
            <a:extLst>
              <a:ext uri="{FF2B5EF4-FFF2-40B4-BE49-F238E27FC236}">
                <a16:creationId xmlns="" xmlns:a16="http://schemas.microsoft.com/office/drawing/2014/main" id="{E10129F2-B3CB-45BD-BBA7-D14012824D90}"/>
              </a:ext>
            </a:extLst>
          </p:cNvPr>
          <p:cNvSpPr/>
          <p:nvPr userDrawn="1"/>
        </p:nvSpPr>
        <p:spPr>
          <a:xfrm>
            <a:off x="5116961" y="1963271"/>
            <a:ext cx="3314218" cy="3284590"/>
          </a:xfrm>
          <a:prstGeom prst="donut">
            <a:avLst>
              <a:gd name="adj" fmla="val 337"/>
            </a:avLst>
          </a:prstGeom>
          <a:solidFill>
            <a:srgbClr val="00A9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34" name="Oval 33">
            <a:extLst>
              <a:ext uri="{FF2B5EF4-FFF2-40B4-BE49-F238E27FC236}">
                <a16:creationId xmlns="" xmlns:a16="http://schemas.microsoft.com/office/drawing/2014/main" id="{62724850-F4EF-40CD-8CEE-B0E45566D342}"/>
              </a:ext>
            </a:extLst>
          </p:cNvPr>
          <p:cNvSpPr/>
          <p:nvPr userDrawn="1"/>
        </p:nvSpPr>
        <p:spPr>
          <a:xfrm>
            <a:off x="6444344" y="1475195"/>
            <a:ext cx="1975618" cy="197510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Subtitle 2">
            <a:extLst>
              <a:ext uri="{FF2B5EF4-FFF2-40B4-BE49-F238E27FC236}">
                <a16:creationId xmlns="" xmlns:a16="http://schemas.microsoft.com/office/drawing/2014/main" id="{DDA26FD1-8103-47E4-A692-B1304618F741}"/>
              </a:ext>
            </a:extLst>
          </p:cNvPr>
          <p:cNvSpPr>
            <a:spLocks noGrp="1"/>
          </p:cNvSpPr>
          <p:nvPr>
            <p:ph type="subTitle" idx="1" hasCustomPrompt="1"/>
          </p:nvPr>
        </p:nvSpPr>
        <p:spPr>
          <a:xfrm>
            <a:off x="6563247" y="1840073"/>
            <a:ext cx="1737813" cy="1245348"/>
          </a:xfrm>
          <a:prstGeom prst="rect">
            <a:avLst/>
          </a:prstGeom>
        </p:spPr>
        <p:txBody>
          <a:bodyPr wrap="square" anchor="ctr">
            <a:noAutofit/>
          </a:bodyPr>
          <a:lstStyle>
            <a:lvl1pPr marL="0" indent="0" algn="ctr">
              <a:lnSpc>
                <a:spcPct val="9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To highlight or add supporting text, use this space…</a:t>
            </a:r>
          </a:p>
        </p:txBody>
      </p:sp>
    </p:spTree>
    <p:extLst>
      <p:ext uri="{BB962C8B-B14F-4D97-AF65-F5344CB8AC3E}">
        <p14:creationId xmlns:p14="http://schemas.microsoft.com/office/powerpoint/2010/main" val="324653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2000"/>
                                        <p:tgtEl>
                                          <p:spTgt spid="26"/>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heel(1)">
                                      <p:cBhvr>
                                        <p:cTn id="11" dur="2000"/>
                                        <p:tgtEl>
                                          <p:spTgt spid="25"/>
                                        </p:tgtEl>
                                      </p:cBhvr>
                                    </p:animEffect>
                                  </p:childTnLst>
                                </p:cTn>
                              </p:par>
                            </p:childTnLst>
                          </p:cTn>
                        </p:par>
                        <p:par>
                          <p:cTn id="12" fill="hold">
                            <p:stCondLst>
                              <p:cond delay="4000"/>
                            </p:stCondLst>
                            <p:childTnLst>
                              <p:par>
                                <p:cTn id="13" presetID="21" presetClass="entr" presetSubtype="1"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heel(1)">
                                      <p:cBhvr>
                                        <p:cTn id="15"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6"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nimated Title Slide v2">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F6C9CFB3-5B8B-4392-8A9E-E0AB59D632E8}"/>
              </a:ext>
            </a:extLst>
          </p:cNvPr>
          <p:cNvSpPr/>
          <p:nvPr userDrawn="1"/>
        </p:nvSpPr>
        <p:spPr>
          <a:xfrm>
            <a:off x="351223" y="6402296"/>
            <a:ext cx="3331361" cy="230832"/>
          </a:xfrm>
          <a:prstGeom prst="rect">
            <a:avLst/>
          </a:prstGeom>
        </p:spPr>
        <p:txBody>
          <a:bodyPr wrap="none">
            <a:spAutoFit/>
          </a:bodyPr>
          <a:lstStyle/>
          <a:p>
            <a:r>
              <a:rPr lang="en-US" sz="900" dirty="0">
                <a:solidFill>
                  <a:srgbClr val="FFFFFF"/>
                </a:solidFill>
                <a:latin typeface="Avenir Roman"/>
                <a:cs typeface="Avenir Roman"/>
              </a:rPr>
              <a:t>Copyright © 2022 Infogain Corporation. All Rights Reserved.</a:t>
            </a:r>
          </a:p>
        </p:txBody>
      </p:sp>
      <p:sp>
        <p:nvSpPr>
          <p:cNvPr id="22" name="Title 1">
            <a:extLst>
              <a:ext uri="{FF2B5EF4-FFF2-40B4-BE49-F238E27FC236}">
                <a16:creationId xmlns="" xmlns:a16="http://schemas.microsoft.com/office/drawing/2014/main" id="{2B3CE755-2906-40A4-867D-D46C782283BD}"/>
              </a:ext>
            </a:extLst>
          </p:cNvPr>
          <p:cNvSpPr>
            <a:spLocks noGrp="1"/>
          </p:cNvSpPr>
          <p:nvPr>
            <p:ph type="ctrTitle" hasCustomPrompt="1"/>
          </p:nvPr>
        </p:nvSpPr>
        <p:spPr>
          <a:xfrm>
            <a:off x="767871" y="2872925"/>
            <a:ext cx="4115872" cy="2095500"/>
          </a:xfrm>
        </p:spPr>
        <p:txBody>
          <a:bodyPr anchor="t"/>
          <a:lstStyle>
            <a:lvl1pPr algn="l">
              <a:lnSpc>
                <a:spcPct val="80000"/>
              </a:lnSpc>
              <a:defRPr sz="4400" cap="none" spc="0" baseline="0">
                <a:solidFill>
                  <a:schemeClr val="bg1"/>
                </a:solidFill>
              </a:defRPr>
            </a:lvl1pPr>
          </a:lstStyle>
          <a:p>
            <a:r>
              <a:rPr lang="en-US" dirty="0"/>
              <a:t>Add title of the</a:t>
            </a:r>
            <a:br>
              <a:rPr lang="en-US" dirty="0"/>
            </a:br>
            <a:r>
              <a:rPr lang="en-US" dirty="0"/>
              <a:t>presentation</a:t>
            </a:r>
            <a:br>
              <a:rPr lang="en-US" dirty="0"/>
            </a:br>
            <a:r>
              <a:rPr lang="en-US" dirty="0"/>
              <a:t>here…</a:t>
            </a:r>
          </a:p>
        </p:txBody>
      </p:sp>
      <p:sp>
        <p:nvSpPr>
          <p:cNvPr id="24" name="Text Placeholder 17">
            <a:extLst>
              <a:ext uri="{FF2B5EF4-FFF2-40B4-BE49-F238E27FC236}">
                <a16:creationId xmlns="" xmlns:a16="http://schemas.microsoft.com/office/drawing/2014/main" id="{A6B1691B-8BE5-452A-A64A-26ABE13E0197}"/>
              </a:ext>
            </a:extLst>
          </p:cNvPr>
          <p:cNvSpPr>
            <a:spLocks noGrp="1"/>
          </p:cNvSpPr>
          <p:nvPr>
            <p:ph type="body" sz="quarter" idx="10" hasCustomPrompt="1"/>
          </p:nvPr>
        </p:nvSpPr>
        <p:spPr>
          <a:xfrm>
            <a:off x="767871" y="2439223"/>
            <a:ext cx="1918348" cy="315913"/>
          </a:xfrm>
          <a:prstGeom prst="rect">
            <a:avLst/>
          </a:prstGeom>
        </p:spPr>
        <p:txBody>
          <a:bodyPr lIns="0" tIns="0" rIns="0" bIns="0" anchor="ctr">
            <a:noAutofit/>
          </a:bodyPr>
          <a:lstStyle>
            <a:lvl1pPr marL="0" indent="0" algn="l">
              <a:spcBef>
                <a:spcPts val="0"/>
              </a:spcBef>
              <a:buNone/>
              <a:defRPr sz="1200" spc="400" baseline="0">
                <a:solidFill>
                  <a:schemeClr val="bg1"/>
                </a:solidFill>
              </a:defRPr>
            </a:lvl1pPr>
          </a:lstStyle>
          <a:p>
            <a:pPr lvl="0"/>
            <a:r>
              <a:rPr lang="en-US" dirty="0" err="1"/>
              <a:t>DDD</a:t>
            </a:r>
            <a:r>
              <a:rPr lang="en-US" dirty="0"/>
              <a:t>, MMM </a:t>
            </a:r>
            <a:r>
              <a:rPr lang="en-US" dirty="0" err="1"/>
              <a:t>YY</a:t>
            </a:r>
            <a:endParaRPr lang="en-US" dirty="0"/>
          </a:p>
        </p:txBody>
      </p:sp>
      <p:pic>
        <p:nvPicPr>
          <p:cNvPr id="13" name="Picture Placeholder 2">
            <a:extLst>
              <a:ext uri="{FF2B5EF4-FFF2-40B4-BE49-F238E27FC236}">
                <a16:creationId xmlns="" xmlns:a16="http://schemas.microsoft.com/office/drawing/2014/main" id="{45E66EA5-B756-4646-B7D3-9131530179B7}"/>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p:blipFill>
        <p:spPr>
          <a:xfrm>
            <a:off x="561622" y="655354"/>
            <a:ext cx="1966472" cy="799209"/>
          </a:xfrm>
          <a:prstGeom prst="rect">
            <a:avLst/>
          </a:prstGeom>
        </p:spPr>
      </p:pic>
      <p:sp>
        <p:nvSpPr>
          <p:cNvPr id="14" name="Picture Placeholder 19">
            <a:extLst>
              <a:ext uri="{FF2B5EF4-FFF2-40B4-BE49-F238E27FC236}">
                <a16:creationId xmlns="" xmlns:a16="http://schemas.microsoft.com/office/drawing/2014/main" id="{066CFE3F-F7A0-4123-BE7F-76E47C0997A1}"/>
              </a:ext>
            </a:extLst>
          </p:cNvPr>
          <p:cNvSpPr>
            <a:spLocks noGrp="1"/>
          </p:cNvSpPr>
          <p:nvPr>
            <p:ph type="pic" sz="quarter" idx="11" hasCustomPrompt="1"/>
          </p:nvPr>
        </p:nvSpPr>
        <p:spPr>
          <a:xfrm>
            <a:off x="9538597" y="695279"/>
            <a:ext cx="1966472" cy="795528"/>
          </a:xfrm>
          <a:prstGeom prst="rect">
            <a:avLst/>
          </a:prstGeom>
          <a:noFill/>
        </p:spPr>
        <p:txBody>
          <a:bodyPr lIns="0" rIns="0" anchor="ctr">
            <a:noAutofit/>
          </a:bodyPr>
          <a:lstStyle>
            <a:lvl1pPr marL="0" indent="0" algn="ctr">
              <a:buNone/>
              <a:defRPr sz="1400">
                <a:solidFill>
                  <a:schemeClr val="bg1"/>
                </a:solidFill>
              </a:defRPr>
            </a:lvl1pPr>
          </a:lstStyle>
          <a:p>
            <a:r>
              <a:rPr lang="en-US" dirty="0"/>
              <a:t>Click on the picture icon</a:t>
            </a:r>
            <a:br>
              <a:rPr lang="en-US" dirty="0"/>
            </a:br>
            <a:r>
              <a:rPr lang="en-US" dirty="0"/>
              <a:t>to insert the Partner logo</a:t>
            </a:r>
          </a:p>
        </p:txBody>
      </p:sp>
      <p:sp>
        <p:nvSpPr>
          <p:cNvPr id="10" name="Circle: Hollow 27">
            <a:extLst>
              <a:ext uri="{FF2B5EF4-FFF2-40B4-BE49-F238E27FC236}">
                <a16:creationId xmlns="" xmlns:a16="http://schemas.microsoft.com/office/drawing/2014/main" id="{50CF8BA7-9B1E-416B-B0C1-5320E2C70028}"/>
              </a:ext>
            </a:extLst>
          </p:cNvPr>
          <p:cNvSpPr/>
          <p:nvPr userDrawn="1"/>
        </p:nvSpPr>
        <p:spPr>
          <a:xfrm>
            <a:off x="5092704" y="-360991"/>
            <a:ext cx="7545767" cy="7543800"/>
          </a:xfrm>
          <a:prstGeom prst="donut">
            <a:avLst>
              <a:gd name="adj" fmla="val 24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12" name="Circle: Hollow 28">
            <a:extLst>
              <a:ext uri="{FF2B5EF4-FFF2-40B4-BE49-F238E27FC236}">
                <a16:creationId xmlns="" xmlns:a16="http://schemas.microsoft.com/office/drawing/2014/main" id="{71DF058B-04F8-4167-B439-D9356F498502}"/>
              </a:ext>
            </a:extLst>
          </p:cNvPr>
          <p:cNvSpPr/>
          <p:nvPr userDrawn="1"/>
        </p:nvSpPr>
        <p:spPr>
          <a:xfrm>
            <a:off x="5104352" y="903642"/>
            <a:ext cx="5236807" cy="5276626"/>
          </a:xfrm>
          <a:prstGeom prst="donut">
            <a:avLst>
              <a:gd name="adj" fmla="val 359"/>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15" name="Circle: Hollow 29">
            <a:extLst>
              <a:ext uri="{FF2B5EF4-FFF2-40B4-BE49-F238E27FC236}">
                <a16:creationId xmlns="" xmlns:a16="http://schemas.microsoft.com/office/drawing/2014/main" id="{E10129F2-B3CB-45BD-BBA7-D14012824D90}"/>
              </a:ext>
            </a:extLst>
          </p:cNvPr>
          <p:cNvSpPr/>
          <p:nvPr userDrawn="1"/>
        </p:nvSpPr>
        <p:spPr>
          <a:xfrm>
            <a:off x="5116961" y="1963271"/>
            <a:ext cx="3314218" cy="3284590"/>
          </a:xfrm>
          <a:prstGeom prst="donut">
            <a:avLst>
              <a:gd name="adj" fmla="val 33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34" name="Oval 33">
            <a:extLst>
              <a:ext uri="{FF2B5EF4-FFF2-40B4-BE49-F238E27FC236}">
                <a16:creationId xmlns="" xmlns:a16="http://schemas.microsoft.com/office/drawing/2014/main" id="{62724850-F4EF-40CD-8CEE-B0E45566D342}"/>
              </a:ext>
            </a:extLst>
          </p:cNvPr>
          <p:cNvSpPr/>
          <p:nvPr userDrawn="1"/>
        </p:nvSpPr>
        <p:spPr>
          <a:xfrm>
            <a:off x="6444344" y="1475195"/>
            <a:ext cx="1975618" cy="197510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Subtitle 2">
            <a:extLst>
              <a:ext uri="{FF2B5EF4-FFF2-40B4-BE49-F238E27FC236}">
                <a16:creationId xmlns="" xmlns:a16="http://schemas.microsoft.com/office/drawing/2014/main" id="{DDA26FD1-8103-47E4-A692-B1304618F741}"/>
              </a:ext>
            </a:extLst>
          </p:cNvPr>
          <p:cNvSpPr>
            <a:spLocks noGrp="1"/>
          </p:cNvSpPr>
          <p:nvPr>
            <p:ph type="subTitle" idx="1" hasCustomPrompt="1"/>
          </p:nvPr>
        </p:nvSpPr>
        <p:spPr>
          <a:xfrm>
            <a:off x="6563247" y="1840073"/>
            <a:ext cx="1737813" cy="1245348"/>
          </a:xfrm>
          <a:prstGeom prst="rect">
            <a:avLst/>
          </a:prstGeom>
        </p:spPr>
        <p:txBody>
          <a:bodyPr wrap="square" anchor="ctr">
            <a:noAutofit/>
          </a:bodyPr>
          <a:lstStyle>
            <a:lvl1pPr marL="0" indent="0" algn="ctr">
              <a:lnSpc>
                <a:spcPct val="9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To highlight or add supporting text, use this space…</a:t>
            </a:r>
          </a:p>
        </p:txBody>
      </p:sp>
    </p:spTree>
    <p:extLst>
      <p:ext uri="{BB962C8B-B14F-4D97-AF65-F5344CB8AC3E}">
        <p14:creationId xmlns:p14="http://schemas.microsoft.com/office/powerpoint/2010/main" val="203193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heel(1)">
                                      <p:cBhvr>
                                        <p:cTn id="11" dur="2000"/>
                                        <p:tgtEl>
                                          <p:spTgt spid="12"/>
                                        </p:tgtEl>
                                      </p:cBhvr>
                                    </p:animEffect>
                                  </p:childTnLst>
                                </p:cTn>
                              </p:par>
                            </p:childTnLst>
                          </p:cTn>
                        </p:par>
                        <p:par>
                          <p:cTn id="12" fill="hold">
                            <p:stCondLst>
                              <p:cond delay="4000"/>
                            </p:stCondLst>
                            <p:childTnLst>
                              <p:par>
                                <p:cTn id="13" presetID="21"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nimated Title Slide v2 - with Presenters">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F6C9CFB3-5B8B-4392-8A9E-E0AB59D632E8}"/>
              </a:ext>
            </a:extLst>
          </p:cNvPr>
          <p:cNvSpPr/>
          <p:nvPr userDrawn="1"/>
        </p:nvSpPr>
        <p:spPr>
          <a:xfrm>
            <a:off x="351223" y="6402296"/>
            <a:ext cx="3331361" cy="230832"/>
          </a:xfrm>
          <a:prstGeom prst="rect">
            <a:avLst/>
          </a:prstGeom>
        </p:spPr>
        <p:txBody>
          <a:bodyPr wrap="none">
            <a:spAutoFit/>
          </a:bodyPr>
          <a:lstStyle/>
          <a:p>
            <a:r>
              <a:rPr lang="en-US" sz="900" dirty="0">
                <a:solidFill>
                  <a:srgbClr val="FFFFFF"/>
                </a:solidFill>
                <a:latin typeface="Avenir Roman"/>
                <a:cs typeface="Avenir Roman"/>
              </a:rPr>
              <a:t>Copyright © 2022 Infogain Corporation. All Rights Reserved.</a:t>
            </a:r>
          </a:p>
        </p:txBody>
      </p:sp>
      <p:sp>
        <p:nvSpPr>
          <p:cNvPr id="22" name="Title 1">
            <a:extLst>
              <a:ext uri="{FF2B5EF4-FFF2-40B4-BE49-F238E27FC236}">
                <a16:creationId xmlns="" xmlns:a16="http://schemas.microsoft.com/office/drawing/2014/main" id="{2B3CE755-2906-40A4-867D-D46C782283BD}"/>
              </a:ext>
            </a:extLst>
          </p:cNvPr>
          <p:cNvSpPr>
            <a:spLocks noGrp="1"/>
          </p:cNvSpPr>
          <p:nvPr>
            <p:ph type="ctrTitle" hasCustomPrompt="1"/>
          </p:nvPr>
        </p:nvSpPr>
        <p:spPr>
          <a:xfrm>
            <a:off x="767871" y="2872925"/>
            <a:ext cx="4115872" cy="1737360"/>
          </a:xfrm>
        </p:spPr>
        <p:txBody>
          <a:bodyPr anchor="t"/>
          <a:lstStyle>
            <a:lvl1pPr algn="l">
              <a:lnSpc>
                <a:spcPct val="80000"/>
              </a:lnSpc>
              <a:defRPr sz="4400" cap="none" spc="0" baseline="0">
                <a:solidFill>
                  <a:schemeClr val="bg1"/>
                </a:solidFill>
              </a:defRPr>
            </a:lvl1pPr>
          </a:lstStyle>
          <a:p>
            <a:r>
              <a:rPr lang="en-US" dirty="0"/>
              <a:t>Add title of the</a:t>
            </a:r>
            <a:br>
              <a:rPr lang="en-US" dirty="0"/>
            </a:br>
            <a:r>
              <a:rPr lang="en-US" dirty="0"/>
              <a:t>presentation</a:t>
            </a:r>
            <a:br>
              <a:rPr lang="en-US" dirty="0"/>
            </a:br>
            <a:r>
              <a:rPr lang="en-US" dirty="0"/>
              <a:t>here…</a:t>
            </a:r>
          </a:p>
        </p:txBody>
      </p:sp>
      <p:sp>
        <p:nvSpPr>
          <p:cNvPr id="24" name="Text Placeholder 17">
            <a:extLst>
              <a:ext uri="{FF2B5EF4-FFF2-40B4-BE49-F238E27FC236}">
                <a16:creationId xmlns="" xmlns:a16="http://schemas.microsoft.com/office/drawing/2014/main" id="{A6B1691B-8BE5-452A-A64A-26ABE13E0197}"/>
              </a:ext>
            </a:extLst>
          </p:cNvPr>
          <p:cNvSpPr>
            <a:spLocks noGrp="1"/>
          </p:cNvSpPr>
          <p:nvPr>
            <p:ph type="body" sz="quarter" idx="10" hasCustomPrompt="1"/>
          </p:nvPr>
        </p:nvSpPr>
        <p:spPr>
          <a:xfrm>
            <a:off x="767871" y="2439223"/>
            <a:ext cx="1918348" cy="315913"/>
          </a:xfrm>
          <a:prstGeom prst="rect">
            <a:avLst/>
          </a:prstGeom>
        </p:spPr>
        <p:txBody>
          <a:bodyPr lIns="0" tIns="0" rIns="0" bIns="0" anchor="ctr">
            <a:noAutofit/>
          </a:bodyPr>
          <a:lstStyle>
            <a:lvl1pPr marL="0" indent="0" algn="l">
              <a:spcBef>
                <a:spcPts val="0"/>
              </a:spcBef>
              <a:buNone/>
              <a:defRPr sz="1200" spc="400" baseline="0">
                <a:solidFill>
                  <a:schemeClr val="bg1"/>
                </a:solidFill>
              </a:defRPr>
            </a:lvl1pPr>
          </a:lstStyle>
          <a:p>
            <a:pPr lvl="0"/>
            <a:r>
              <a:rPr lang="en-US" dirty="0" err="1"/>
              <a:t>DDD</a:t>
            </a:r>
            <a:r>
              <a:rPr lang="en-US" dirty="0"/>
              <a:t>, MMM </a:t>
            </a:r>
            <a:r>
              <a:rPr lang="en-US" dirty="0" err="1"/>
              <a:t>YY</a:t>
            </a:r>
            <a:endParaRPr lang="en-US" dirty="0"/>
          </a:p>
        </p:txBody>
      </p:sp>
      <p:sp>
        <p:nvSpPr>
          <p:cNvPr id="13" name="Picture Placeholder 19">
            <a:extLst>
              <a:ext uri="{FF2B5EF4-FFF2-40B4-BE49-F238E27FC236}">
                <a16:creationId xmlns="" xmlns:a16="http://schemas.microsoft.com/office/drawing/2014/main" id="{1E2FE5FA-466C-4923-8F53-0734F9BF7807}"/>
              </a:ext>
            </a:extLst>
          </p:cNvPr>
          <p:cNvSpPr>
            <a:spLocks noGrp="1"/>
          </p:cNvSpPr>
          <p:nvPr>
            <p:ph type="pic" sz="quarter" idx="12" hasCustomPrompt="1"/>
          </p:nvPr>
        </p:nvSpPr>
        <p:spPr>
          <a:xfrm>
            <a:off x="767871" y="4873368"/>
            <a:ext cx="548783" cy="548640"/>
          </a:xfrm>
          <a:prstGeom prst="ellipse">
            <a:avLst/>
          </a:prstGeom>
          <a:solidFill>
            <a:schemeClr val="bg1"/>
          </a:solidFill>
        </p:spPr>
        <p:txBody>
          <a:bodyPr wrap="none" lIns="0" tIns="0" rIns="0" bIns="868680" anchor="t">
            <a:noAutofit/>
          </a:bodyPr>
          <a:lstStyle>
            <a:lvl1pPr marL="0" indent="0" algn="ctr">
              <a:buNone/>
              <a:defRPr sz="800" i="1">
                <a:solidFill>
                  <a:schemeClr val="bg1">
                    <a:alpha val="50000"/>
                  </a:schemeClr>
                </a:solidFill>
              </a:defRPr>
            </a:lvl1pPr>
          </a:lstStyle>
          <a:p>
            <a:r>
              <a:rPr lang="en-US" dirty="0"/>
              <a:t>Click to add picture</a:t>
            </a:r>
          </a:p>
        </p:txBody>
      </p:sp>
      <p:sp>
        <p:nvSpPr>
          <p:cNvPr id="14" name="Text Placeholder 2">
            <a:extLst>
              <a:ext uri="{FF2B5EF4-FFF2-40B4-BE49-F238E27FC236}">
                <a16:creationId xmlns="" xmlns:a16="http://schemas.microsoft.com/office/drawing/2014/main" id="{BF48F525-BAF8-4B02-A561-CE7E9720DC40}"/>
              </a:ext>
            </a:extLst>
          </p:cNvPr>
          <p:cNvSpPr>
            <a:spLocks noGrp="1"/>
          </p:cNvSpPr>
          <p:nvPr>
            <p:ph type="body" sz="quarter" idx="13" hasCustomPrompt="1"/>
          </p:nvPr>
        </p:nvSpPr>
        <p:spPr>
          <a:xfrm>
            <a:off x="633870" y="5513167"/>
            <a:ext cx="816785" cy="296862"/>
          </a:xfrm>
        </p:spPr>
        <p:txBody>
          <a:bodyPr lIns="0" tIns="0" rIns="0" bIns="0" anchor="t">
            <a:noAutofit/>
          </a:bodyPr>
          <a:lstStyle>
            <a:lvl1pPr marL="0" indent="0" algn="ctr">
              <a:buNone/>
              <a:defRPr sz="900">
                <a:solidFill>
                  <a:schemeClr val="bg1"/>
                </a:solidFill>
              </a:defRPr>
            </a:lvl1pPr>
          </a:lstStyle>
          <a:p>
            <a:pPr lvl="0"/>
            <a:r>
              <a:rPr lang="en-US" dirty="0"/>
              <a:t>Presenter 1 Info</a:t>
            </a:r>
          </a:p>
        </p:txBody>
      </p:sp>
      <p:sp>
        <p:nvSpPr>
          <p:cNvPr id="15" name="Picture Placeholder 19">
            <a:extLst>
              <a:ext uri="{FF2B5EF4-FFF2-40B4-BE49-F238E27FC236}">
                <a16:creationId xmlns="" xmlns:a16="http://schemas.microsoft.com/office/drawing/2014/main" id="{5308E464-6C9F-49CD-B2F3-D574DBC3B7B2}"/>
              </a:ext>
            </a:extLst>
          </p:cNvPr>
          <p:cNvSpPr>
            <a:spLocks noGrp="1"/>
          </p:cNvSpPr>
          <p:nvPr>
            <p:ph type="pic" sz="quarter" idx="14" hasCustomPrompt="1"/>
          </p:nvPr>
        </p:nvSpPr>
        <p:spPr>
          <a:xfrm>
            <a:off x="1704863" y="4873368"/>
            <a:ext cx="548783" cy="548640"/>
          </a:xfrm>
          <a:prstGeom prst="ellipse">
            <a:avLst/>
          </a:prstGeom>
          <a:solidFill>
            <a:schemeClr val="bg1"/>
          </a:solidFill>
        </p:spPr>
        <p:txBody>
          <a:bodyPr wrap="none" lIns="0" tIns="0" rIns="0" bIns="868680" anchor="t">
            <a:noAutofit/>
          </a:bodyPr>
          <a:lstStyle>
            <a:lvl1pPr marL="0" indent="0" algn="ctr">
              <a:buNone/>
              <a:defRPr sz="800" i="1">
                <a:solidFill>
                  <a:schemeClr val="bg1">
                    <a:alpha val="50000"/>
                  </a:schemeClr>
                </a:solidFill>
              </a:defRPr>
            </a:lvl1pPr>
          </a:lstStyle>
          <a:p>
            <a:r>
              <a:rPr lang="en-US" dirty="0"/>
              <a:t>Click to add picture</a:t>
            </a:r>
          </a:p>
        </p:txBody>
      </p:sp>
      <p:sp>
        <p:nvSpPr>
          <p:cNvPr id="16" name="Text Placeholder 2">
            <a:extLst>
              <a:ext uri="{FF2B5EF4-FFF2-40B4-BE49-F238E27FC236}">
                <a16:creationId xmlns="" xmlns:a16="http://schemas.microsoft.com/office/drawing/2014/main" id="{047C9EE7-C7C3-4B3F-ACF6-E3942E7B4424}"/>
              </a:ext>
            </a:extLst>
          </p:cNvPr>
          <p:cNvSpPr>
            <a:spLocks noGrp="1"/>
          </p:cNvSpPr>
          <p:nvPr>
            <p:ph type="body" sz="quarter" idx="15" hasCustomPrompt="1"/>
          </p:nvPr>
        </p:nvSpPr>
        <p:spPr>
          <a:xfrm>
            <a:off x="1570862" y="5513167"/>
            <a:ext cx="816785" cy="296862"/>
          </a:xfrm>
        </p:spPr>
        <p:txBody>
          <a:bodyPr lIns="0" tIns="0" rIns="0" bIns="0" anchor="t">
            <a:noAutofit/>
          </a:bodyPr>
          <a:lstStyle>
            <a:lvl1pPr marL="0" indent="0" algn="ctr">
              <a:buNone/>
              <a:defRPr sz="900">
                <a:solidFill>
                  <a:schemeClr val="bg1"/>
                </a:solidFill>
              </a:defRPr>
            </a:lvl1pPr>
          </a:lstStyle>
          <a:p>
            <a:pPr lvl="0"/>
            <a:r>
              <a:rPr lang="en-US" dirty="0"/>
              <a:t>Presenter 2 Info</a:t>
            </a:r>
          </a:p>
        </p:txBody>
      </p:sp>
      <p:sp>
        <p:nvSpPr>
          <p:cNvPr id="17" name="Picture Placeholder 19">
            <a:extLst>
              <a:ext uri="{FF2B5EF4-FFF2-40B4-BE49-F238E27FC236}">
                <a16:creationId xmlns="" xmlns:a16="http://schemas.microsoft.com/office/drawing/2014/main" id="{46D1E226-3E26-4463-99A8-340705B9597B}"/>
              </a:ext>
            </a:extLst>
          </p:cNvPr>
          <p:cNvSpPr>
            <a:spLocks noGrp="1"/>
          </p:cNvSpPr>
          <p:nvPr>
            <p:ph type="pic" sz="quarter" idx="16" hasCustomPrompt="1"/>
          </p:nvPr>
        </p:nvSpPr>
        <p:spPr>
          <a:xfrm>
            <a:off x="2641855" y="4873368"/>
            <a:ext cx="548783" cy="548640"/>
          </a:xfrm>
          <a:prstGeom prst="ellipse">
            <a:avLst/>
          </a:prstGeom>
          <a:solidFill>
            <a:schemeClr val="bg1"/>
          </a:solidFill>
        </p:spPr>
        <p:txBody>
          <a:bodyPr wrap="none" lIns="0" tIns="0" rIns="0" bIns="868680" anchor="t">
            <a:noAutofit/>
          </a:bodyPr>
          <a:lstStyle>
            <a:lvl1pPr marL="0" indent="0" algn="ctr">
              <a:buNone/>
              <a:defRPr sz="800" i="1">
                <a:solidFill>
                  <a:schemeClr val="bg1">
                    <a:alpha val="50000"/>
                  </a:schemeClr>
                </a:solidFill>
              </a:defRPr>
            </a:lvl1pPr>
          </a:lstStyle>
          <a:p>
            <a:r>
              <a:rPr lang="en-US" dirty="0"/>
              <a:t>Click to add picture</a:t>
            </a:r>
          </a:p>
        </p:txBody>
      </p:sp>
      <p:sp>
        <p:nvSpPr>
          <p:cNvPr id="18" name="Text Placeholder 2">
            <a:extLst>
              <a:ext uri="{FF2B5EF4-FFF2-40B4-BE49-F238E27FC236}">
                <a16:creationId xmlns="" xmlns:a16="http://schemas.microsoft.com/office/drawing/2014/main" id="{2AC2A269-AF55-4716-A12A-CB2396C70C17}"/>
              </a:ext>
            </a:extLst>
          </p:cNvPr>
          <p:cNvSpPr>
            <a:spLocks noGrp="1"/>
          </p:cNvSpPr>
          <p:nvPr>
            <p:ph type="body" sz="quarter" idx="17" hasCustomPrompt="1"/>
          </p:nvPr>
        </p:nvSpPr>
        <p:spPr>
          <a:xfrm>
            <a:off x="2507854" y="5513167"/>
            <a:ext cx="816785" cy="296862"/>
          </a:xfrm>
        </p:spPr>
        <p:txBody>
          <a:bodyPr lIns="0" tIns="0" rIns="0" bIns="0" anchor="t">
            <a:noAutofit/>
          </a:bodyPr>
          <a:lstStyle>
            <a:lvl1pPr marL="0" indent="0" algn="ctr">
              <a:buNone/>
              <a:defRPr sz="900">
                <a:solidFill>
                  <a:schemeClr val="bg1"/>
                </a:solidFill>
              </a:defRPr>
            </a:lvl1pPr>
          </a:lstStyle>
          <a:p>
            <a:pPr lvl="0"/>
            <a:r>
              <a:rPr lang="en-US" dirty="0"/>
              <a:t>Presenter 3 Info</a:t>
            </a:r>
          </a:p>
        </p:txBody>
      </p:sp>
      <p:sp>
        <p:nvSpPr>
          <p:cNvPr id="19" name="Picture Placeholder 19">
            <a:extLst>
              <a:ext uri="{FF2B5EF4-FFF2-40B4-BE49-F238E27FC236}">
                <a16:creationId xmlns="" xmlns:a16="http://schemas.microsoft.com/office/drawing/2014/main" id="{4779B1B4-690B-49D2-A551-3CCFD54F284E}"/>
              </a:ext>
            </a:extLst>
          </p:cNvPr>
          <p:cNvSpPr>
            <a:spLocks noGrp="1"/>
          </p:cNvSpPr>
          <p:nvPr>
            <p:ph type="pic" sz="quarter" idx="18" hasCustomPrompt="1"/>
          </p:nvPr>
        </p:nvSpPr>
        <p:spPr>
          <a:xfrm>
            <a:off x="3578847" y="4873368"/>
            <a:ext cx="548783" cy="548640"/>
          </a:xfrm>
          <a:prstGeom prst="ellipse">
            <a:avLst/>
          </a:prstGeom>
          <a:solidFill>
            <a:schemeClr val="bg1"/>
          </a:solidFill>
        </p:spPr>
        <p:txBody>
          <a:bodyPr wrap="none" lIns="0" tIns="0" rIns="0" bIns="868680" anchor="t">
            <a:noAutofit/>
          </a:bodyPr>
          <a:lstStyle>
            <a:lvl1pPr marL="0" indent="0" algn="ctr">
              <a:buNone/>
              <a:defRPr sz="800" i="1">
                <a:solidFill>
                  <a:schemeClr val="bg1">
                    <a:alpha val="50000"/>
                  </a:schemeClr>
                </a:solidFill>
              </a:defRPr>
            </a:lvl1pPr>
          </a:lstStyle>
          <a:p>
            <a:r>
              <a:rPr lang="en-US" dirty="0"/>
              <a:t>Click to add picture</a:t>
            </a:r>
          </a:p>
        </p:txBody>
      </p:sp>
      <p:sp>
        <p:nvSpPr>
          <p:cNvPr id="20" name="Text Placeholder 2">
            <a:extLst>
              <a:ext uri="{FF2B5EF4-FFF2-40B4-BE49-F238E27FC236}">
                <a16:creationId xmlns="" xmlns:a16="http://schemas.microsoft.com/office/drawing/2014/main" id="{FE20F70F-96B7-4CD9-B23B-065D42654DD4}"/>
              </a:ext>
            </a:extLst>
          </p:cNvPr>
          <p:cNvSpPr>
            <a:spLocks noGrp="1"/>
          </p:cNvSpPr>
          <p:nvPr>
            <p:ph type="body" sz="quarter" idx="19" hasCustomPrompt="1"/>
          </p:nvPr>
        </p:nvSpPr>
        <p:spPr>
          <a:xfrm>
            <a:off x="3444846" y="5513167"/>
            <a:ext cx="816785" cy="296862"/>
          </a:xfrm>
        </p:spPr>
        <p:txBody>
          <a:bodyPr lIns="0" tIns="0" rIns="0" bIns="0" anchor="t">
            <a:noAutofit/>
          </a:bodyPr>
          <a:lstStyle>
            <a:lvl1pPr marL="0" indent="0" algn="ctr">
              <a:buNone/>
              <a:defRPr sz="900">
                <a:solidFill>
                  <a:schemeClr val="bg1"/>
                </a:solidFill>
              </a:defRPr>
            </a:lvl1pPr>
          </a:lstStyle>
          <a:p>
            <a:pPr lvl="0"/>
            <a:r>
              <a:rPr lang="en-US" dirty="0"/>
              <a:t>Presenter 4 Info</a:t>
            </a:r>
          </a:p>
        </p:txBody>
      </p:sp>
      <p:pic>
        <p:nvPicPr>
          <p:cNvPr id="30" name="Picture Placeholder 2">
            <a:extLst>
              <a:ext uri="{FF2B5EF4-FFF2-40B4-BE49-F238E27FC236}">
                <a16:creationId xmlns="" xmlns:a16="http://schemas.microsoft.com/office/drawing/2014/main" id="{2B49ED0D-8D93-4049-BB9F-EA207C4E35D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p:blipFill>
        <p:spPr>
          <a:xfrm>
            <a:off x="561622" y="655354"/>
            <a:ext cx="1966472" cy="799209"/>
          </a:xfrm>
          <a:prstGeom prst="rect">
            <a:avLst/>
          </a:prstGeom>
        </p:spPr>
      </p:pic>
      <p:sp>
        <p:nvSpPr>
          <p:cNvPr id="31" name="Picture Placeholder 19">
            <a:extLst>
              <a:ext uri="{FF2B5EF4-FFF2-40B4-BE49-F238E27FC236}">
                <a16:creationId xmlns="" xmlns:a16="http://schemas.microsoft.com/office/drawing/2014/main" id="{9E1F4D62-6B64-47C1-9F68-73659971546E}"/>
              </a:ext>
            </a:extLst>
          </p:cNvPr>
          <p:cNvSpPr>
            <a:spLocks noGrp="1"/>
          </p:cNvSpPr>
          <p:nvPr>
            <p:ph type="pic" sz="quarter" idx="11" hasCustomPrompt="1"/>
          </p:nvPr>
        </p:nvSpPr>
        <p:spPr>
          <a:xfrm>
            <a:off x="9538597" y="695279"/>
            <a:ext cx="1966472" cy="795528"/>
          </a:xfrm>
          <a:prstGeom prst="rect">
            <a:avLst/>
          </a:prstGeom>
          <a:noFill/>
        </p:spPr>
        <p:txBody>
          <a:bodyPr lIns="0" rIns="0" anchor="ctr">
            <a:noAutofit/>
          </a:bodyPr>
          <a:lstStyle>
            <a:lvl1pPr marL="0" indent="0" algn="ctr">
              <a:buNone/>
              <a:defRPr sz="1400">
                <a:solidFill>
                  <a:schemeClr val="bg1"/>
                </a:solidFill>
              </a:defRPr>
            </a:lvl1pPr>
          </a:lstStyle>
          <a:p>
            <a:r>
              <a:rPr lang="en-US" dirty="0"/>
              <a:t>Click on the picture icon</a:t>
            </a:r>
            <a:br>
              <a:rPr lang="en-US" dirty="0"/>
            </a:br>
            <a:r>
              <a:rPr lang="en-US" dirty="0"/>
              <a:t>to insert the Partner logo</a:t>
            </a:r>
          </a:p>
        </p:txBody>
      </p:sp>
      <p:sp>
        <p:nvSpPr>
          <p:cNvPr id="21" name="Circle: Hollow 27">
            <a:extLst>
              <a:ext uri="{FF2B5EF4-FFF2-40B4-BE49-F238E27FC236}">
                <a16:creationId xmlns="" xmlns:a16="http://schemas.microsoft.com/office/drawing/2014/main" id="{50CF8BA7-9B1E-416B-B0C1-5320E2C70028}"/>
              </a:ext>
            </a:extLst>
          </p:cNvPr>
          <p:cNvSpPr/>
          <p:nvPr userDrawn="1"/>
        </p:nvSpPr>
        <p:spPr>
          <a:xfrm>
            <a:off x="5092704" y="-360991"/>
            <a:ext cx="7545767" cy="7543800"/>
          </a:xfrm>
          <a:prstGeom prst="donut">
            <a:avLst>
              <a:gd name="adj" fmla="val 24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solidFill>
            </a:endParaRPr>
          </a:p>
        </p:txBody>
      </p:sp>
      <p:sp>
        <p:nvSpPr>
          <p:cNvPr id="25" name="Circle: Hollow 28">
            <a:extLst>
              <a:ext uri="{FF2B5EF4-FFF2-40B4-BE49-F238E27FC236}">
                <a16:creationId xmlns="" xmlns:a16="http://schemas.microsoft.com/office/drawing/2014/main" id="{71DF058B-04F8-4167-B439-D9356F498502}"/>
              </a:ext>
            </a:extLst>
          </p:cNvPr>
          <p:cNvSpPr/>
          <p:nvPr userDrawn="1"/>
        </p:nvSpPr>
        <p:spPr>
          <a:xfrm>
            <a:off x="5104352" y="903642"/>
            <a:ext cx="5236807" cy="5276626"/>
          </a:xfrm>
          <a:prstGeom prst="donut">
            <a:avLst>
              <a:gd name="adj" fmla="val 359"/>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26" name="Circle: Hollow 29">
            <a:extLst>
              <a:ext uri="{FF2B5EF4-FFF2-40B4-BE49-F238E27FC236}">
                <a16:creationId xmlns="" xmlns:a16="http://schemas.microsoft.com/office/drawing/2014/main" id="{E10129F2-B3CB-45BD-BBA7-D14012824D90}"/>
              </a:ext>
            </a:extLst>
          </p:cNvPr>
          <p:cNvSpPr/>
          <p:nvPr userDrawn="1"/>
        </p:nvSpPr>
        <p:spPr>
          <a:xfrm>
            <a:off x="5116961" y="1963271"/>
            <a:ext cx="3314218" cy="3284590"/>
          </a:xfrm>
          <a:prstGeom prst="donut">
            <a:avLst>
              <a:gd name="adj" fmla="val 33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34" name="Oval 33">
            <a:extLst>
              <a:ext uri="{FF2B5EF4-FFF2-40B4-BE49-F238E27FC236}">
                <a16:creationId xmlns="" xmlns:a16="http://schemas.microsoft.com/office/drawing/2014/main" id="{62724850-F4EF-40CD-8CEE-B0E45566D342}"/>
              </a:ext>
            </a:extLst>
          </p:cNvPr>
          <p:cNvSpPr/>
          <p:nvPr userDrawn="1"/>
        </p:nvSpPr>
        <p:spPr>
          <a:xfrm>
            <a:off x="6444344" y="1475195"/>
            <a:ext cx="1975618" cy="197510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Subtitle 2">
            <a:extLst>
              <a:ext uri="{FF2B5EF4-FFF2-40B4-BE49-F238E27FC236}">
                <a16:creationId xmlns="" xmlns:a16="http://schemas.microsoft.com/office/drawing/2014/main" id="{DDA26FD1-8103-47E4-A692-B1304618F741}"/>
              </a:ext>
            </a:extLst>
          </p:cNvPr>
          <p:cNvSpPr>
            <a:spLocks noGrp="1"/>
          </p:cNvSpPr>
          <p:nvPr>
            <p:ph type="subTitle" idx="1" hasCustomPrompt="1"/>
          </p:nvPr>
        </p:nvSpPr>
        <p:spPr>
          <a:xfrm>
            <a:off x="6563247" y="1840073"/>
            <a:ext cx="1737813" cy="1245348"/>
          </a:xfrm>
          <a:prstGeom prst="rect">
            <a:avLst/>
          </a:prstGeom>
        </p:spPr>
        <p:txBody>
          <a:bodyPr wrap="square" anchor="ctr">
            <a:noAutofit/>
          </a:bodyPr>
          <a:lstStyle>
            <a:lvl1pPr marL="0" indent="0" algn="ctr">
              <a:lnSpc>
                <a:spcPct val="9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To highlight or add supporting text, use this space…</a:t>
            </a:r>
          </a:p>
        </p:txBody>
      </p:sp>
    </p:spTree>
    <p:extLst>
      <p:ext uri="{BB962C8B-B14F-4D97-AF65-F5344CB8AC3E}">
        <p14:creationId xmlns:p14="http://schemas.microsoft.com/office/powerpoint/2010/main" val="225074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2000"/>
                                        <p:tgtEl>
                                          <p:spTgt spid="26"/>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heel(1)">
                                      <p:cBhvr>
                                        <p:cTn id="11" dur="2000"/>
                                        <p:tgtEl>
                                          <p:spTgt spid="25"/>
                                        </p:tgtEl>
                                      </p:cBhvr>
                                    </p:animEffect>
                                  </p:childTnLst>
                                </p:cTn>
                              </p:par>
                            </p:childTnLst>
                          </p:cTn>
                        </p:par>
                        <p:par>
                          <p:cTn id="12" fill="hold">
                            <p:stCondLst>
                              <p:cond delay="4000"/>
                            </p:stCondLst>
                            <p:childTnLst>
                              <p:par>
                                <p:cTn id="13" presetID="21" presetClass="entr" presetSubtype="1"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heel(1)">
                                      <p:cBhvr>
                                        <p:cTn id="15"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6"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 v1 - with subtitle">
    <p:bg>
      <p:bgPr>
        <a:solidFill>
          <a:schemeClr val="bg2"/>
        </a:solidFill>
        <a:effectLst/>
      </p:bgPr>
    </p:bg>
    <p:spTree>
      <p:nvGrpSpPr>
        <p:cNvPr id="1" name=""/>
        <p:cNvGrpSpPr/>
        <p:nvPr/>
      </p:nvGrpSpPr>
      <p:grpSpPr>
        <a:xfrm>
          <a:off x="0" y="0"/>
          <a:ext cx="0" cy="0"/>
          <a:chOff x="0" y="0"/>
          <a:chExt cx="0" cy="0"/>
        </a:xfrm>
      </p:grpSpPr>
      <p:sp>
        <p:nvSpPr>
          <p:cNvPr id="32" name="TextBox 31">
            <a:extLst>
              <a:ext uri="{FF2B5EF4-FFF2-40B4-BE49-F238E27FC236}">
                <a16:creationId xmlns="" xmlns:a16="http://schemas.microsoft.com/office/drawing/2014/main" id="{3D027264-FFD5-4664-9F28-20A1BCF7F9C4}"/>
              </a:ext>
            </a:extLst>
          </p:cNvPr>
          <p:cNvSpPr txBox="1"/>
          <p:nvPr userDrawn="1"/>
        </p:nvSpPr>
        <p:spPr>
          <a:xfrm>
            <a:off x="11470597" y="6434405"/>
            <a:ext cx="282440" cy="166614"/>
          </a:xfrm>
          <a:prstGeom prst="rect">
            <a:avLst/>
          </a:prstGeom>
          <a:noFill/>
        </p:spPr>
        <p:txBody>
          <a:bodyPr wrap="square" lIns="0" tIns="0" rIns="0" bIns="0" rtlCol="0" anchor="ctr">
            <a:noAutofit/>
          </a:bodyPr>
          <a:lstStyle/>
          <a:p>
            <a:pPr algn="r"/>
            <a:fld id="{D32B1299-5D1F-4CF7-9AC0-55CF30817FA5}" type="slidenum">
              <a:rPr lang="en-US" sz="1000" smtClean="0">
                <a:solidFill>
                  <a:schemeClr val="bg1"/>
                </a:solidFill>
                <a:latin typeface="Avenir Roman"/>
                <a:cs typeface="Avenir Roman"/>
              </a:rPr>
              <a:pPr algn="r"/>
              <a:t>‹#›</a:t>
            </a:fld>
            <a:endParaRPr kumimoji="0" lang="en-US" sz="1000" u="none" strike="noStrike" kern="1200" cap="none" spc="0" normalizeH="0" baseline="0" noProof="0" dirty="0">
              <a:ln>
                <a:noFill/>
              </a:ln>
              <a:solidFill>
                <a:schemeClr val="bg1"/>
              </a:solidFill>
              <a:effectLst/>
              <a:uLnTx/>
              <a:uFillTx/>
              <a:latin typeface="Avenir Roman"/>
              <a:cs typeface="Avenir Roman"/>
            </a:endParaRPr>
          </a:p>
        </p:txBody>
      </p:sp>
      <p:sp>
        <p:nvSpPr>
          <p:cNvPr id="35" name="Rectangle 34">
            <a:extLst>
              <a:ext uri="{FF2B5EF4-FFF2-40B4-BE49-F238E27FC236}">
                <a16:creationId xmlns="" xmlns:a16="http://schemas.microsoft.com/office/drawing/2014/main" id="{15AA81F1-FB1E-4A27-8998-A3F65FCB5469}"/>
              </a:ext>
            </a:extLst>
          </p:cNvPr>
          <p:cNvSpPr/>
          <p:nvPr userDrawn="1"/>
        </p:nvSpPr>
        <p:spPr>
          <a:xfrm>
            <a:off x="351223" y="6402296"/>
            <a:ext cx="3331361" cy="230832"/>
          </a:xfrm>
          <a:prstGeom prst="rect">
            <a:avLst/>
          </a:prstGeom>
        </p:spPr>
        <p:txBody>
          <a:bodyPr wrap="none">
            <a:spAutoFit/>
          </a:bodyPr>
          <a:lstStyle/>
          <a:p>
            <a:r>
              <a:rPr lang="en-US" sz="900" dirty="0">
                <a:solidFill>
                  <a:schemeClr val="bg1"/>
                </a:solidFill>
                <a:latin typeface="Avenir Roman"/>
                <a:cs typeface="Avenir Roman"/>
              </a:rPr>
              <a:t>Copyright © 2022 Infogain Corporation. All Rights Reserved.</a:t>
            </a:r>
          </a:p>
        </p:txBody>
      </p:sp>
      <p:sp>
        <p:nvSpPr>
          <p:cNvPr id="38" name="Oval 37">
            <a:extLst>
              <a:ext uri="{FF2B5EF4-FFF2-40B4-BE49-F238E27FC236}">
                <a16:creationId xmlns="" xmlns:a16="http://schemas.microsoft.com/office/drawing/2014/main" id="{6223CD6E-27C2-414B-99FE-78D1D98AAD06}"/>
              </a:ext>
            </a:extLst>
          </p:cNvPr>
          <p:cNvSpPr/>
          <p:nvPr userDrawn="1"/>
        </p:nvSpPr>
        <p:spPr>
          <a:xfrm>
            <a:off x="3770931" y="898473"/>
            <a:ext cx="4650137" cy="4648926"/>
          </a:xfrm>
          <a:prstGeom prst="ellipse">
            <a:avLst/>
          </a:prstGeom>
          <a:solidFill>
            <a:schemeClr val="bg2"/>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1" name="Oval 40">
            <a:extLst>
              <a:ext uri="{FF2B5EF4-FFF2-40B4-BE49-F238E27FC236}">
                <a16:creationId xmlns="" xmlns:a16="http://schemas.microsoft.com/office/drawing/2014/main" id="{77C9A1D9-D296-458E-ACEC-E778E5EE2E32}"/>
              </a:ext>
            </a:extLst>
          </p:cNvPr>
          <p:cNvSpPr/>
          <p:nvPr userDrawn="1"/>
        </p:nvSpPr>
        <p:spPr>
          <a:xfrm>
            <a:off x="6822950" y="4186866"/>
            <a:ext cx="1598118" cy="159770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42" name="Subtitle 2">
            <a:extLst>
              <a:ext uri="{FF2B5EF4-FFF2-40B4-BE49-F238E27FC236}">
                <a16:creationId xmlns="" xmlns:a16="http://schemas.microsoft.com/office/drawing/2014/main" id="{3C5D5E26-EC47-4A53-A976-2798FA731462}"/>
              </a:ext>
            </a:extLst>
          </p:cNvPr>
          <p:cNvSpPr>
            <a:spLocks noGrp="1"/>
          </p:cNvSpPr>
          <p:nvPr>
            <p:ph type="subTitle" idx="1" hasCustomPrompt="1"/>
          </p:nvPr>
        </p:nvSpPr>
        <p:spPr>
          <a:xfrm>
            <a:off x="6943430" y="4363043"/>
            <a:ext cx="1357157" cy="1245348"/>
          </a:xfrm>
          <a:prstGeom prst="rect">
            <a:avLst/>
          </a:prstGeom>
        </p:spPr>
        <p:txBody>
          <a:bodyPr wrap="square" anchor="ctr">
            <a:noAutofit/>
          </a:bodyPr>
          <a:lstStyle>
            <a:lvl1pPr marL="0" indent="0" algn="ctr">
              <a:lnSpc>
                <a:spcPct val="90000"/>
              </a:lnSpc>
              <a:spcBef>
                <a:spcPts val="0"/>
              </a:spcBef>
              <a:buNone/>
              <a:defRPr sz="12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To highlight or add supporting text, use this space…</a:t>
            </a:r>
          </a:p>
        </p:txBody>
      </p:sp>
      <p:sp>
        <p:nvSpPr>
          <p:cNvPr id="3" name="Text Placeholder 2">
            <a:extLst>
              <a:ext uri="{FF2B5EF4-FFF2-40B4-BE49-F238E27FC236}">
                <a16:creationId xmlns="" xmlns:a16="http://schemas.microsoft.com/office/drawing/2014/main" id="{5D6B3E54-5FB5-4437-A6B6-F6CA40F99F2C}"/>
              </a:ext>
            </a:extLst>
          </p:cNvPr>
          <p:cNvSpPr>
            <a:spLocks noGrp="1"/>
          </p:cNvSpPr>
          <p:nvPr>
            <p:ph type="body" sz="quarter" idx="10" hasCustomPrompt="1"/>
          </p:nvPr>
        </p:nvSpPr>
        <p:spPr>
          <a:xfrm>
            <a:off x="3770933" y="2102201"/>
            <a:ext cx="4650135" cy="2241470"/>
          </a:xfrm>
        </p:spPr>
        <p:txBody>
          <a:bodyPr anchor="ctr">
            <a:noAutofit/>
          </a:bodyPr>
          <a:lstStyle>
            <a:lvl1pPr marL="0" indent="0" algn="ctr">
              <a:lnSpc>
                <a:spcPct val="90000"/>
              </a:lnSpc>
              <a:spcBef>
                <a:spcPts val="0"/>
              </a:spcBef>
              <a:buNone/>
              <a:defRPr sz="4800">
                <a:solidFill>
                  <a:schemeClr val="bg1"/>
                </a:solidFill>
              </a:defRPr>
            </a:lvl1pPr>
          </a:lstStyle>
          <a:p>
            <a:pPr lvl="0"/>
            <a:r>
              <a:rPr lang="en-US" dirty="0"/>
              <a:t>Section Divider</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85311" y="139308"/>
            <a:ext cx="1301156" cy="528814"/>
          </a:xfrm>
          <a:prstGeom prst="rect">
            <a:avLst/>
          </a:prstGeom>
        </p:spPr>
      </p:pic>
    </p:spTree>
    <p:extLst>
      <p:ext uri="{BB962C8B-B14F-4D97-AF65-F5344CB8AC3E}">
        <p14:creationId xmlns:p14="http://schemas.microsoft.com/office/powerpoint/2010/main" val="464998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 v1 - without subtitle">
    <p:bg>
      <p:bgPr>
        <a:solidFill>
          <a:schemeClr val="bg2"/>
        </a:solidFill>
        <a:effectLst/>
      </p:bgPr>
    </p:bg>
    <p:spTree>
      <p:nvGrpSpPr>
        <p:cNvPr id="1" name=""/>
        <p:cNvGrpSpPr/>
        <p:nvPr/>
      </p:nvGrpSpPr>
      <p:grpSpPr>
        <a:xfrm>
          <a:off x="0" y="0"/>
          <a:ext cx="0" cy="0"/>
          <a:chOff x="0" y="0"/>
          <a:chExt cx="0" cy="0"/>
        </a:xfrm>
      </p:grpSpPr>
      <p:sp>
        <p:nvSpPr>
          <p:cNvPr id="32" name="TextBox 31">
            <a:extLst>
              <a:ext uri="{FF2B5EF4-FFF2-40B4-BE49-F238E27FC236}">
                <a16:creationId xmlns="" xmlns:a16="http://schemas.microsoft.com/office/drawing/2014/main" id="{3D027264-FFD5-4664-9F28-20A1BCF7F9C4}"/>
              </a:ext>
            </a:extLst>
          </p:cNvPr>
          <p:cNvSpPr txBox="1"/>
          <p:nvPr userDrawn="1"/>
        </p:nvSpPr>
        <p:spPr>
          <a:xfrm>
            <a:off x="11470597" y="6434405"/>
            <a:ext cx="282440" cy="166614"/>
          </a:xfrm>
          <a:prstGeom prst="rect">
            <a:avLst/>
          </a:prstGeom>
          <a:noFill/>
        </p:spPr>
        <p:txBody>
          <a:bodyPr wrap="square" lIns="0" tIns="0" rIns="0" bIns="0" rtlCol="0" anchor="ctr">
            <a:noAutofit/>
          </a:bodyPr>
          <a:lstStyle/>
          <a:p>
            <a:pPr algn="r"/>
            <a:fld id="{D32B1299-5D1F-4CF7-9AC0-55CF30817FA5}" type="slidenum">
              <a:rPr lang="en-US" sz="1000" smtClean="0">
                <a:solidFill>
                  <a:schemeClr val="bg1"/>
                </a:solidFill>
                <a:latin typeface="Avenir Roman"/>
                <a:cs typeface="Avenir Roman"/>
              </a:rPr>
              <a:pPr algn="r"/>
              <a:t>‹#›</a:t>
            </a:fld>
            <a:endParaRPr kumimoji="0" lang="en-US" sz="1000" u="none" strike="noStrike" kern="1200" cap="none" spc="0" normalizeH="0" baseline="0" noProof="0" dirty="0">
              <a:ln>
                <a:noFill/>
              </a:ln>
              <a:solidFill>
                <a:schemeClr val="bg1"/>
              </a:solidFill>
              <a:effectLst/>
              <a:uLnTx/>
              <a:uFillTx/>
              <a:latin typeface="Avenir Roman"/>
              <a:cs typeface="Avenir Roman"/>
            </a:endParaRPr>
          </a:p>
        </p:txBody>
      </p:sp>
      <p:sp>
        <p:nvSpPr>
          <p:cNvPr id="35" name="Rectangle 34">
            <a:extLst>
              <a:ext uri="{FF2B5EF4-FFF2-40B4-BE49-F238E27FC236}">
                <a16:creationId xmlns="" xmlns:a16="http://schemas.microsoft.com/office/drawing/2014/main" id="{15AA81F1-FB1E-4A27-8998-A3F65FCB5469}"/>
              </a:ext>
            </a:extLst>
          </p:cNvPr>
          <p:cNvSpPr/>
          <p:nvPr userDrawn="1"/>
        </p:nvSpPr>
        <p:spPr>
          <a:xfrm>
            <a:off x="351223" y="6402296"/>
            <a:ext cx="3331361" cy="230832"/>
          </a:xfrm>
          <a:prstGeom prst="rect">
            <a:avLst/>
          </a:prstGeom>
        </p:spPr>
        <p:txBody>
          <a:bodyPr wrap="none">
            <a:spAutoFit/>
          </a:bodyPr>
          <a:lstStyle/>
          <a:p>
            <a:r>
              <a:rPr lang="en-US" sz="900" dirty="0">
                <a:solidFill>
                  <a:schemeClr val="bg1"/>
                </a:solidFill>
                <a:latin typeface="Avenir Roman"/>
                <a:cs typeface="Avenir Roman"/>
              </a:rPr>
              <a:t>Copyright © 2022 Infogain Corporation. All Rights Reserved.</a:t>
            </a:r>
          </a:p>
        </p:txBody>
      </p:sp>
      <p:sp>
        <p:nvSpPr>
          <p:cNvPr id="38" name="Oval 37">
            <a:extLst>
              <a:ext uri="{FF2B5EF4-FFF2-40B4-BE49-F238E27FC236}">
                <a16:creationId xmlns="" xmlns:a16="http://schemas.microsoft.com/office/drawing/2014/main" id="{6223CD6E-27C2-414B-99FE-78D1D98AAD06}"/>
              </a:ext>
            </a:extLst>
          </p:cNvPr>
          <p:cNvSpPr/>
          <p:nvPr userDrawn="1"/>
        </p:nvSpPr>
        <p:spPr>
          <a:xfrm>
            <a:off x="3770931" y="898473"/>
            <a:ext cx="4650137" cy="4648926"/>
          </a:xfrm>
          <a:prstGeom prst="ellipse">
            <a:avLst/>
          </a:prstGeom>
          <a:solidFill>
            <a:schemeClr val="bg2"/>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3" name="Text Placeholder 2">
            <a:extLst>
              <a:ext uri="{FF2B5EF4-FFF2-40B4-BE49-F238E27FC236}">
                <a16:creationId xmlns="" xmlns:a16="http://schemas.microsoft.com/office/drawing/2014/main" id="{5D6B3E54-5FB5-4437-A6B6-F6CA40F99F2C}"/>
              </a:ext>
            </a:extLst>
          </p:cNvPr>
          <p:cNvSpPr>
            <a:spLocks noGrp="1"/>
          </p:cNvSpPr>
          <p:nvPr>
            <p:ph type="body" sz="quarter" idx="10" hasCustomPrompt="1"/>
          </p:nvPr>
        </p:nvSpPr>
        <p:spPr>
          <a:xfrm>
            <a:off x="3770933" y="2102201"/>
            <a:ext cx="4650135" cy="2241470"/>
          </a:xfrm>
        </p:spPr>
        <p:txBody>
          <a:bodyPr anchor="ctr">
            <a:noAutofit/>
          </a:bodyPr>
          <a:lstStyle>
            <a:lvl1pPr marL="0" indent="0" algn="ctr">
              <a:lnSpc>
                <a:spcPct val="90000"/>
              </a:lnSpc>
              <a:spcBef>
                <a:spcPts val="0"/>
              </a:spcBef>
              <a:buNone/>
              <a:defRPr sz="4800">
                <a:solidFill>
                  <a:schemeClr val="bg1"/>
                </a:solidFill>
              </a:defRPr>
            </a:lvl1pPr>
          </a:lstStyle>
          <a:p>
            <a:pPr lvl="0"/>
            <a:r>
              <a:rPr lang="en-US" dirty="0"/>
              <a:t>Section Divider</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85311" y="139308"/>
            <a:ext cx="1301156" cy="528814"/>
          </a:xfrm>
          <a:prstGeom prst="rect">
            <a:avLst/>
          </a:prstGeom>
        </p:spPr>
      </p:pic>
    </p:spTree>
    <p:extLst>
      <p:ext uri="{BB962C8B-B14F-4D97-AF65-F5344CB8AC3E}">
        <p14:creationId xmlns:p14="http://schemas.microsoft.com/office/powerpoint/2010/main" val="2066482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 v2">
    <p:bg>
      <p:bgPr>
        <a:solidFill>
          <a:schemeClr val="tx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72C62C3E-B473-416F-A867-9AF790849B04}"/>
              </a:ext>
            </a:extLst>
          </p:cNvPr>
          <p:cNvSpPr>
            <a:spLocks noGrp="1"/>
          </p:cNvSpPr>
          <p:nvPr>
            <p:ph type="title" hasCustomPrompt="1"/>
          </p:nvPr>
        </p:nvSpPr>
        <p:spPr>
          <a:xfrm>
            <a:off x="767869" y="1582059"/>
            <a:ext cx="7151276" cy="315704"/>
          </a:xfrm>
        </p:spPr>
        <p:txBody>
          <a:bodyPr/>
          <a:lstStyle>
            <a:lvl1pPr>
              <a:defRPr baseline="0">
                <a:solidFill>
                  <a:schemeClr val="bg1"/>
                </a:solidFill>
              </a:defRPr>
            </a:lvl1pPr>
          </a:lstStyle>
          <a:p>
            <a:r>
              <a:rPr lang="en-US" dirty="0"/>
              <a:t>SECTION HEADING</a:t>
            </a:r>
          </a:p>
        </p:txBody>
      </p:sp>
      <p:sp>
        <p:nvSpPr>
          <p:cNvPr id="32" name="TextBox 31">
            <a:extLst>
              <a:ext uri="{FF2B5EF4-FFF2-40B4-BE49-F238E27FC236}">
                <a16:creationId xmlns="" xmlns:a16="http://schemas.microsoft.com/office/drawing/2014/main" id="{3D027264-FFD5-4664-9F28-20A1BCF7F9C4}"/>
              </a:ext>
            </a:extLst>
          </p:cNvPr>
          <p:cNvSpPr txBox="1"/>
          <p:nvPr userDrawn="1"/>
        </p:nvSpPr>
        <p:spPr>
          <a:xfrm>
            <a:off x="11470597" y="6434405"/>
            <a:ext cx="282440" cy="166614"/>
          </a:xfrm>
          <a:prstGeom prst="rect">
            <a:avLst/>
          </a:prstGeom>
          <a:noFill/>
        </p:spPr>
        <p:txBody>
          <a:bodyPr wrap="square" lIns="0" tIns="0" rIns="0" bIns="0" rtlCol="0" anchor="ctr">
            <a:noAutofit/>
          </a:bodyPr>
          <a:lstStyle/>
          <a:p>
            <a:pPr algn="r"/>
            <a:fld id="{D32B1299-5D1F-4CF7-9AC0-55CF30817FA5}" type="slidenum">
              <a:rPr lang="en-US" sz="1000" smtClean="0">
                <a:solidFill>
                  <a:schemeClr val="bg1"/>
                </a:solidFill>
                <a:latin typeface="Avenir Roman"/>
                <a:cs typeface="Avenir Roman"/>
              </a:rPr>
              <a:pPr algn="r"/>
              <a:t>‹#›</a:t>
            </a:fld>
            <a:endParaRPr kumimoji="0" lang="en-US" sz="1000" u="none" strike="noStrike" kern="1200" cap="none" spc="0" normalizeH="0" baseline="0" noProof="0" dirty="0">
              <a:ln>
                <a:noFill/>
              </a:ln>
              <a:solidFill>
                <a:schemeClr val="bg1"/>
              </a:solidFill>
              <a:effectLst/>
              <a:uLnTx/>
              <a:uFillTx/>
              <a:latin typeface="Avenir Roman"/>
              <a:cs typeface="Avenir Roman"/>
            </a:endParaRPr>
          </a:p>
        </p:txBody>
      </p:sp>
      <p:sp>
        <p:nvSpPr>
          <p:cNvPr id="35" name="Rectangle 34">
            <a:extLst>
              <a:ext uri="{FF2B5EF4-FFF2-40B4-BE49-F238E27FC236}">
                <a16:creationId xmlns="" xmlns:a16="http://schemas.microsoft.com/office/drawing/2014/main" id="{15AA81F1-FB1E-4A27-8998-A3F65FCB5469}"/>
              </a:ext>
            </a:extLst>
          </p:cNvPr>
          <p:cNvSpPr/>
          <p:nvPr userDrawn="1"/>
        </p:nvSpPr>
        <p:spPr>
          <a:xfrm>
            <a:off x="351223" y="6402296"/>
            <a:ext cx="3331361" cy="230832"/>
          </a:xfrm>
          <a:prstGeom prst="rect">
            <a:avLst/>
          </a:prstGeom>
        </p:spPr>
        <p:txBody>
          <a:bodyPr wrap="none">
            <a:spAutoFit/>
          </a:bodyPr>
          <a:lstStyle/>
          <a:p>
            <a:r>
              <a:rPr lang="en-US" sz="900" dirty="0">
                <a:solidFill>
                  <a:schemeClr val="bg1"/>
                </a:solidFill>
                <a:latin typeface="Avenir Roman"/>
                <a:cs typeface="Avenir Roman"/>
              </a:rPr>
              <a:t>Copyright © 2022 Infogain Corporation. All Rights Reserved.</a:t>
            </a:r>
          </a:p>
        </p:txBody>
      </p:sp>
      <p:sp>
        <p:nvSpPr>
          <p:cNvPr id="14" name="Text Placeholder 17">
            <a:extLst>
              <a:ext uri="{FF2B5EF4-FFF2-40B4-BE49-F238E27FC236}">
                <a16:creationId xmlns="" xmlns:a16="http://schemas.microsoft.com/office/drawing/2014/main" id="{B3E88B52-A8F8-42C0-A544-92EB6CF0687F}"/>
              </a:ext>
            </a:extLst>
          </p:cNvPr>
          <p:cNvSpPr>
            <a:spLocks noGrp="1"/>
          </p:cNvSpPr>
          <p:nvPr>
            <p:ph type="body" sz="quarter" idx="10" hasCustomPrompt="1"/>
          </p:nvPr>
        </p:nvSpPr>
        <p:spPr>
          <a:xfrm>
            <a:off x="767869" y="4012791"/>
            <a:ext cx="7151276" cy="315913"/>
          </a:xfrm>
          <a:prstGeom prst="rect">
            <a:avLst/>
          </a:prstGeom>
        </p:spPr>
        <p:txBody>
          <a:bodyPr lIns="0" tIns="0" rIns="0" bIns="0" anchor="t">
            <a:noAutofit/>
          </a:bodyPr>
          <a:lstStyle>
            <a:lvl1pPr marL="0" indent="0" algn="l">
              <a:spcBef>
                <a:spcPts val="0"/>
              </a:spcBef>
              <a:buNone/>
              <a:defRPr sz="1400" spc="0" baseline="0">
                <a:solidFill>
                  <a:schemeClr val="bg1"/>
                </a:solidFill>
              </a:defRPr>
            </a:lvl1pPr>
          </a:lstStyle>
          <a:p>
            <a:pPr lvl="0"/>
            <a:r>
              <a:rPr lang="en-US" dirty="0"/>
              <a:t>Place holder for subtitle</a:t>
            </a:r>
          </a:p>
        </p:txBody>
      </p:sp>
      <p:sp>
        <p:nvSpPr>
          <p:cNvPr id="17" name="Text Placeholder 17">
            <a:extLst>
              <a:ext uri="{FF2B5EF4-FFF2-40B4-BE49-F238E27FC236}">
                <a16:creationId xmlns="" xmlns:a16="http://schemas.microsoft.com/office/drawing/2014/main" id="{D95356D2-AFDD-42A5-A465-237B8096BB51}"/>
              </a:ext>
            </a:extLst>
          </p:cNvPr>
          <p:cNvSpPr>
            <a:spLocks noGrp="1"/>
          </p:cNvSpPr>
          <p:nvPr>
            <p:ph type="body" sz="quarter" idx="11" hasCustomPrompt="1"/>
          </p:nvPr>
        </p:nvSpPr>
        <p:spPr>
          <a:xfrm>
            <a:off x="767869" y="1993449"/>
            <a:ext cx="7151276" cy="1965093"/>
          </a:xfrm>
          <a:prstGeom prst="rect">
            <a:avLst/>
          </a:prstGeom>
        </p:spPr>
        <p:txBody>
          <a:bodyPr lIns="0" tIns="0" rIns="0" bIns="0" anchor="ctr">
            <a:noAutofit/>
          </a:bodyPr>
          <a:lstStyle>
            <a:lvl1pPr marL="0" indent="0" algn="l">
              <a:lnSpc>
                <a:spcPct val="90000"/>
              </a:lnSpc>
              <a:spcBef>
                <a:spcPts val="0"/>
              </a:spcBef>
              <a:buNone/>
              <a:defRPr sz="6000" spc="0" baseline="0">
                <a:solidFill>
                  <a:schemeClr val="bg1"/>
                </a:solidFill>
              </a:defRPr>
            </a:lvl1pPr>
          </a:lstStyle>
          <a:p>
            <a:pPr lvl="0"/>
            <a:r>
              <a:rPr lang="en-US" dirty="0"/>
              <a:t>Place holder for Section Divider</a:t>
            </a:r>
          </a:p>
        </p:txBody>
      </p:sp>
      <p:pic>
        <p:nvPicPr>
          <p:cNvPr id="9" name="Picture 8"/>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85311" y="139308"/>
            <a:ext cx="1301156" cy="528814"/>
          </a:xfrm>
          <a:prstGeom prst="rect">
            <a:avLst/>
          </a:prstGeom>
        </p:spPr>
      </p:pic>
    </p:spTree>
    <p:extLst>
      <p:ext uri="{BB962C8B-B14F-4D97-AF65-F5344CB8AC3E}">
        <p14:creationId xmlns:p14="http://schemas.microsoft.com/office/powerpoint/2010/main" val="2695703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8962" y="245863"/>
            <a:ext cx="9050409" cy="315704"/>
          </a:xfrm>
          <a:prstGeom prst="rect">
            <a:avLst/>
          </a:prstGeom>
        </p:spPr>
        <p:txBody>
          <a:bodyPr vert="horz" wrap="square" lIns="0" tIns="0" rIns="0" bIns="0" rtlCol="0" anchor="b">
            <a:noAutofit/>
          </a:bodyPr>
          <a:lstStyle/>
          <a:p>
            <a:r>
              <a:rPr lang="en-US" dirty="0"/>
              <a:t>SECTION HEADING</a:t>
            </a:r>
          </a:p>
        </p:txBody>
      </p:sp>
      <p:sp>
        <p:nvSpPr>
          <p:cNvPr id="3" name="Text Placeholder 2"/>
          <p:cNvSpPr>
            <a:spLocks noGrp="1"/>
          </p:cNvSpPr>
          <p:nvPr>
            <p:ph type="body" idx="1"/>
          </p:nvPr>
        </p:nvSpPr>
        <p:spPr>
          <a:xfrm>
            <a:off x="456927" y="1066801"/>
            <a:ext cx="11296110" cy="5059365"/>
          </a:xfrm>
          <a:prstGeom prst="rect">
            <a:avLst/>
          </a:prstGeom>
        </p:spPr>
        <p:txBody>
          <a:bodyPr vert="horz" lIns="91440" tIns="45720" rIns="91440" bIns="45720" rtlCol="0">
            <a:normAutofit/>
          </a:bodyPr>
          <a:lstStyle/>
          <a:p>
            <a:pPr lvl="0"/>
            <a:r>
              <a:rPr lang="x-none" dirty="0"/>
              <a:t>Click to edit Master text styles</a:t>
            </a:r>
          </a:p>
          <a:p>
            <a:pPr lvl="1"/>
            <a:r>
              <a:rPr lang="x-none" dirty="0"/>
              <a:t>Second level</a:t>
            </a:r>
          </a:p>
          <a:p>
            <a:pPr lvl="2"/>
            <a:r>
              <a:rPr lang="x-none" dirty="0"/>
              <a:t>Third level</a:t>
            </a:r>
          </a:p>
          <a:p>
            <a:pPr lvl="3"/>
            <a:r>
              <a:rPr lang="x-none" dirty="0"/>
              <a:t>Fourth level</a:t>
            </a:r>
          </a:p>
          <a:p>
            <a:pPr lvl="4"/>
            <a:r>
              <a:rPr lang="x-none" dirty="0"/>
              <a:t>Fifth level</a:t>
            </a:r>
            <a:endParaRPr lang="en-US" dirty="0"/>
          </a:p>
        </p:txBody>
      </p:sp>
      <p:sp>
        <p:nvSpPr>
          <p:cNvPr id="9" name="TextBox 8">
            <a:extLst>
              <a:ext uri="{FF2B5EF4-FFF2-40B4-BE49-F238E27FC236}">
                <a16:creationId xmlns="" xmlns:a16="http://schemas.microsoft.com/office/drawing/2014/main" id="{3230B90F-242E-4EDF-94F3-70B9791F7EF3}"/>
              </a:ext>
            </a:extLst>
          </p:cNvPr>
          <p:cNvSpPr txBox="1"/>
          <p:nvPr userDrawn="1"/>
        </p:nvSpPr>
        <p:spPr>
          <a:xfrm>
            <a:off x="11470597" y="6601381"/>
            <a:ext cx="282440" cy="166614"/>
          </a:xfrm>
          <a:prstGeom prst="rect">
            <a:avLst/>
          </a:prstGeom>
          <a:noFill/>
        </p:spPr>
        <p:txBody>
          <a:bodyPr wrap="square" lIns="0" tIns="0" rIns="0" bIns="0" rtlCol="0" anchor="ctr">
            <a:noAutofit/>
          </a:bodyPr>
          <a:lstStyle/>
          <a:p>
            <a:pPr algn="r"/>
            <a:fld id="{D32B1299-5D1F-4CF7-9AC0-55CF30817FA5}" type="slidenum">
              <a:rPr lang="en-US" sz="1000" smtClean="0">
                <a:solidFill>
                  <a:schemeClr val="bg1">
                    <a:lumMod val="50000"/>
                  </a:schemeClr>
                </a:solidFill>
                <a:latin typeface="+mj-lt"/>
                <a:cs typeface="Avenir Roman"/>
              </a:rPr>
              <a:pPr algn="r"/>
              <a:t>‹#›</a:t>
            </a:fld>
            <a:endParaRPr kumimoji="0" lang="en-US" sz="1000" u="none" strike="noStrike" kern="1200" cap="none" spc="0" normalizeH="0" baseline="0" noProof="0" dirty="0">
              <a:ln>
                <a:noFill/>
              </a:ln>
              <a:solidFill>
                <a:schemeClr val="bg1">
                  <a:lumMod val="50000"/>
                </a:schemeClr>
              </a:solidFill>
              <a:effectLst/>
              <a:uLnTx/>
              <a:uFillTx/>
              <a:latin typeface="+mj-lt"/>
              <a:cs typeface="Avenir Roman"/>
            </a:endParaRPr>
          </a:p>
        </p:txBody>
      </p:sp>
      <p:sp>
        <p:nvSpPr>
          <p:cNvPr id="13" name="Rectangle 12">
            <a:extLst>
              <a:ext uri="{FF2B5EF4-FFF2-40B4-BE49-F238E27FC236}">
                <a16:creationId xmlns="" xmlns:a16="http://schemas.microsoft.com/office/drawing/2014/main" id="{8F56F0B2-4CBF-477D-95D0-F4A877A249B7}"/>
              </a:ext>
            </a:extLst>
          </p:cNvPr>
          <p:cNvSpPr/>
          <p:nvPr userDrawn="1"/>
        </p:nvSpPr>
        <p:spPr>
          <a:xfrm>
            <a:off x="351223" y="6569272"/>
            <a:ext cx="2999539" cy="230832"/>
          </a:xfrm>
          <a:prstGeom prst="rect">
            <a:avLst/>
          </a:prstGeom>
        </p:spPr>
        <p:txBody>
          <a:bodyPr wrap="none">
            <a:spAutoFit/>
          </a:bodyPr>
          <a:lstStyle/>
          <a:p>
            <a:r>
              <a:rPr lang="en-US" sz="900" b="0" dirty="0">
                <a:solidFill>
                  <a:schemeClr val="bg1">
                    <a:lumMod val="50000"/>
                  </a:schemeClr>
                </a:solidFill>
                <a:latin typeface="+mj-lt"/>
                <a:cs typeface="Avenir Roman"/>
              </a:rPr>
              <a:t>Copyright © 2025 Infogain Corporation. All Rights Reserved.</a:t>
            </a:r>
          </a:p>
        </p:txBody>
      </p:sp>
      <p:pic>
        <p:nvPicPr>
          <p:cNvPr id="8" name="Picture 7"/>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10685311" y="139308"/>
            <a:ext cx="1301156" cy="528814"/>
          </a:xfrm>
          <a:prstGeom prst="rect">
            <a:avLst/>
          </a:prstGeom>
        </p:spPr>
      </p:pic>
    </p:spTree>
    <p:extLst>
      <p:ext uri="{BB962C8B-B14F-4D97-AF65-F5344CB8AC3E}">
        <p14:creationId xmlns:p14="http://schemas.microsoft.com/office/powerpoint/2010/main" val="393755062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3" r:id="rId32"/>
    <p:sldLayoutId id="2147483704" r:id="rId33"/>
  </p:sldLayoutIdLst>
  <p:txStyles>
    <p:titleStyle>
      <a:lvl1pPr algn="l" defTabSz="457200" rtl="0" eaLnBrk="1" latinLnBrk="0" hangingPunct="1">
        <a:spcBef>
          <a:spcPct val="0"/>
        </a:spcBef>
        <a:buNone/>
        <a:defRPr sz="1600" kern="1200" cap="all" spc="0" baseline="0">
          <a:solidFill>
            <a:schemeClr val="bg2"/>
          </a:solidFill>
          <a:latin typeface="+mj-lt"/>
          <a:ea typeface="+mj-ea"/>
          <a:cs typeface="+mj-cs"/>
        </a:defRPr>
      </a:lvl1pPr>
    </p:titleStyle>
    <p:bodyStyle>
      <a:lvl1pPr marL="342900" indent="-342900" algn="l" defTabSz="457200" rtl="0" eaLnBrk="1" latinLnBrk="0" hangingPunct="1">
        <a:spcBef>
          <a:spcPts val="1600"/>
        </a:spcBef>
        <a:buClr>
          <a:schemeClr val="bg2"/>
        </a:buClr>
        <a:buFontTx/>
        <a:buChar char="◌"/>
        <a:defRPr sz="1800" kern="1200">
          <a:solidFill>
            <a:schemeClr val="tx1"/>
          </a:solidFill>
          <a:latin typeface="+mn-lt"/>
          <a:ea typeface="+mn-ea"/>
          <a:cs typeface="+mn-cs"/>
        </a:defRPr>
      </a:lvl1pPr>
      <a:lvl2pPr marL="742950" indent="-285750" algn="l" defTabSz="457200" rtl="0" eaLnBrk="1" latinLnBrk="0" hangingPunct="1">
        <a:spcBef>
          <a:spcPts val="800"/>
        </a:spcBef>
        <a:buClr>
          <a:schemeClr val="bg2"/>
        </a:buClr>
        <a:buFontTx/>
        <a:buChar char="◌"/>
        <a:defRPr sz="1600" kern="1200">
          <a:solidFill>
            <a:schemeClr val="tx1"/>
          </a:solidFill>
          <a:latin typeface="+mn-lt"/>
          <a:ea typeface="+mn-ea"/>
          <a:cs typeface="+mn-cs"/>
        </a:defRPr>
      </a:lvl2pPr>
      <a:lvl3pPr marL="1143000" indent="-228600" algn="l" defTabSz="457200" rtl="0" eaLnBrk="1" latinLnBrk="0" hangingPunct="1">
        <a:spcBef>
          <a:spcPts val="600"/>
        </a:spcBef>
        <a:buClr>
          <a:schemeClr val="bg2"/>
        </a:buClr>
        <a:buFontTx/>
        <a:buChar char="◌"/>
        <a:defRPr sz="1400" kern="1200">
          <a:solidFill>
            <a:schemeClr val="tx1"/>
          </a:solidFill>
          <a:latin typeface="+mn-lt"/>
          <a:ea typeface="+mn-ea"/>
          <a:cs typeface="+mn-cs"/>
        </a:defRPr>
      </a:lvl3pPr>
      <a:lvl4pPr marL="1600200" indent="-228600" algn="l" defTabSz="457200" rtl="0" eaLnBrk="1" latinLnBrk="0" hangingPunct="1">
        <a:spcBef>
          <a:spcPts val="400"/>
        </a:spcBef>
        <a:buClr>
          <a:schemeClr val="bg2"/>
        </a:buClr>
        <a:buFontTx/>
        <a:buChar char="◌"/>
        <a:defRPr sz="1200" kern="1200">
          <a:solidFill>
            <a:schemeClr val="tx1"/>
          </a:solidFill>
          <a:latin typeface="+mn-lt"/>
          <a:ea typeface="+mn-ea"/>
          <a:cs typeface="+mn-cs"/>
        </a:defRPr>
      </a:lvl4pPr>
      <a:lvl5pPr marL="2057400" indent="-228600" algn="l" defTabSz="457200" rtl="0" eaLnBrk="1" latinLnBrk="0" hangingPunct="1">
        <a:spcBef>
          <a:spcPts val="400"/>
        </a:spcBef>
        <a:buClr>
          <a:schemeClr val="bg2"/>
        </a:buClr>
        <a:buFontTx/>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672">
          <p15:clr>
            <a:srgbClr val="F26B43"/>
          </p15:clr>
        </p15:guide>
        <p15:guide id="2" pos="275">
          <p15:clr>
            <a:srgbClr val="F26B43"/>
          </p15:clr>
        </p15:guide>
        <p15:guide id="3" pos="7403">
          <p15:clr>
            <a:srgbClr val="F26B43"/>
          </p15:clr>
        </p15:guide>
        <p15:guide id="4" orient="horz" pos="3864">
          <p15:clr>
            <a:srgbClr val="F26B43"/>
          </p15:clr>
        </p15:guide>
        <p15:guide id="5" orient="horz" pos="888">
          <p15:clr>
            <a:srgbClr val="F26B43"/>
          </p15:clr>
        </p15:guide>
        <p15:guide id="6" pos="254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ctrTitle"/>
          </p:nvPr>
        </p:nvSpPr>
        <p:spPr/>
        <p:txBody>
          <a:bodyPr/>
          <a:lstStyle/>
          <a:p>
            <a:r>
              <a:rPr lang="en-US" sz="2200" dirty="0" err="1" smtClean="0"/>
              <a:t>TypeScript</a:t>
            </a:r>
            <a:endParaRPr lang="en-US" sz="2200" dirty="0"/>
          </a:p>
        </p:txBody>
      </p:sp>
      <p:sp>
        <p:nvSpPr>
          <p:cNvPr id="5" name="Subtitle 2">
            <a:extLst>
              <a:ext uri="{FF2B5EF4-FFF2-40B4-BE49-F238E27FC236}">
                <a16:creationId xmlns="" xmlns:a16="http://schemas.microsoft.com/office/drawing/2014/main" id="{AD8F63F5-3F3A-4675-94A1-9A510A30EB02}"/>
              </a:ext>
            </a:extLst>
          </p:cNvPr>
          <p:cNvSpPr txBox="1">
            <a:spLocks/>
          </p:cNvSpPr>
          <p:nvPr/>
        </p:nvSpPr>
        <p:spPr>
          <a:xfrm>
            <a:off x="6682900" y="4900144"/>
            <a:ext cx="1737360" cy="1245348"/>
          </a:xfrm>
          <a:prstGeom prst="rect">
            <a:avLst/>
          </a:prstGeom>
        </p:spPr>
        <p:txBody>
          <a:bodyPr wrap="square" anchor="ctr">
            <a:noAutofit/>
          </a:bodyPr>
          <a:lstStyle>
            <a:lvl1pPr marL="0" indent="0" algn="ctr" defTabSz="457200" rtl="0" eaLnBrk="1" latinLnBrk="0" hangingPunct="1">
              <a:lnSpc>
                <a:spcPct val="90000"/>
              </a:lnSpc>
              <a:spcBef>
                <a:spcPts val="0"/>
              </a:spcBef>
              <a:buClr>
                <a:schemeClr val="bg2"/>
              </a:buClr>
              <a:buFontTx/>
              <a:buNone/>
              <a:defRPr sz="1600" kern="1200">
                <a:solidFill>
                  <a:schemeClr val="bg1"/>
                </a:solidFill>
                <a:latin typeface="+mn-lt"/>
                <a:ea typeface="+mn-ea"/>
                <a:cs typeface="+mn-cs"/>
              </a:defRPr>
            </a:lvl1pPr>
            <a:lvl2pPr marL="457200" indent="0" algn="ctr" defTabSz="457200" rtl="0" eaLnBrk="1" latinLnBrk="0" hangingPunct="1">
              <a:spcBef>
                <a:spcPts val="800"/>
              </a:spcBef>
              <a:buClr>
                <a:schemeClr val="bg2"/>
              </a:buClr>
              <a:buFontTx/>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600"/>
              </a:spcBef>
              <a:buClr>
                <a:schemeClr val="bg2"/>
              </a:buClr>
              <a:buFontTx/>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400"/>
              </a:spcBef>
              <a:buClr>
                <a:schemeClr val="bg2"/>
              </a:buClr>
              <a:buFontTx/>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400"/>
              </a:spcBef>
              <a:buClr>
                <a:schemeClr val="bg2"/>
              </a:buClr>
              <a:buFontTx/>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800" dirty="0" smtClean="0"/>
              <a:t>Part-001</a:t>
            </a:r>
            <a:endParaRPr lang="en-US" sz="1800" dirty="0"/>
          </a:p>
        </p:txBody>
      </p:sp>
    </p:spTree>
    <p:extLst>
      <p:ext uri="{BB962C8B-B14F-4D97-AF65-F5344CB8AC3E}">
        <p14:creationId xmlns:p14="http://schemas.microsoft.com/office/powerpoint/2010/main" val="2759290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US" dirty="0"/>
              <a:t>Difference between </a:t>
            </a:r>
            <a:r>
              <a:rPr lang="en-US" dirty="0" err="1"/>
              <a:t>var</a:t>
            </a:r>
            <a:r>
              <a:rPr lang="en-US" dirty="0"/>
              <a:t> and let Keyword</a:t>
            </a:r>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75520" y="873519"/>
            <a:ext cx="11450409" cy="6637715"/>
          </a:xfrm>
        </p:spPr>
        <p:txBody>
          <a:bodyPr/>
          <a:lstStyle/>
          <a:p>
            <a:r>
              <a:rPr lang="en-IN" b="1" dirty="0"/>
              <a:t>When to use ‘</a:t>
            </a:r>
            <a:r>
              <a:rPr lang="en-IN" b="1" dirty="0" err="1"/>
              <a:t>const</a:t>
            </a:r>
            <a:r>
              <a:rPr lang="en-IN" b="1" dirty="0"/>
              <a:t>’ ?</a:t>
            </a:r>
          </a:p>
          <a:p>
            <a:pPr lvl="1"/>
            <a:r>
              <a:rPr lang="en-US" dirty="0" err="1"/>
              <a:t>const</a:t>
            </a:r>
            <a:r>
              <a:rPr lang="en-US" dirty="0"/>
              <a:t> is to be used in place of ‘let’ when the variable value should remain constant and shouldn’t be allowed to change throughout the program.</a:t>
            </a:r>
          </a:p>
          <a:p>
            <a:pPr lvl="1"/>
            <a:r>
              <a:rPr lang="en-US" dirty="0" err="1"/>
              <a:t>const</a:t>
            </a:r>
            <a:r>
              <a:rPr lang="en-US" dirty="0"/>
              <a:t> has same scope as that of ‘let’ i.e. block scope</a:t>
            </a:r>
            <a:r>
              <a:rPr lang="en-US" dirty="0" smtClean="0"/>
              <a:t>.</a:t>
            </a:r>
          </a:p>
          <a:p>
            <a:pPr lvl="1"/>
            <a:endParaRPr lang="en-US" dirty="0"/>
          </a:p>
          <a:p>
            <a:pPr lvl="1"/>
            <a:endParaRPr lang="en-US" dirty="0" smtClean="0"/>
          </a:p>
          <a:p>
            <a:pPr lvl="1"/>
            <a:endParaRPr lang="en-US" dirty="0"/>
          </a:p>
          <a:p>
            <a:pPr lvl="1"/>
            <a:endParaRPr lang="en-US" dirty="0" smtClean="0"/>
          </a:p>
          <a:p>
            <a:r>
              <a:rPr lang="en-US" dirty="0" err="1"/>
              <a:t>const</a:t>
            </a:r>
            <a:r>
              <a:rPr lang="en-US" dirty="0"/>
              <a:t> keyword can also be used for arrays and other objects</a:t>
            </a:r>
            <a:r>
              <a:rPr lang="en-US" dirty="0" smtClean="0"/>
              <a:t>.</a:t>
            </a:r>
          </a:p>
          <a:p>
            <a:endParaRPr lang="en-US" dirty="0"/>
          </a:p>
          <a:p>
            <a:endParaRPr lang="en-US" dirty="0" smtClean="0"/>
          </a:p>
          <a:p>
            <a:endParaRPr lang="en-US" dirty="0"/>
          </a:p>
          <a:p>
            <a:r>
              <a:rPr lang="en-US" dirty="0"/>
              <a:t>Arrays and objects are of reference type and hence the reference is considered constant and can not be changed once defined. However the below line will not throw any error as we do not attempt to change the reference.</a:t>
            </a:r>
          </a:p>
          <a:p>
            <a:pPr marL="0" indent="0">
              <a:buNone/>
            </a:pPr>
            <a:endParaRPr lang="en-US" dirty="0"/>
          </a:p>
          <a:p>
            <a:endParaRPr lang="en-US" dirty="0"/>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296" y="2529840"/>
            <a:ext cx="7096858" cy="103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880" y="4297681"/>
            <a:ext cx="6663690" cy="975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22836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US" dirty="0"/>
              <a:t>Basic Types</a:t>
            </a:r>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4883388"/>
          </a:xfrm>
        </p:spPr>
        <p:txBody>
          <a:bodyPr/>
          <a:lstStyle/>
          <a:p>
            <a:r>
              <a:rPr lang="en-US" dirty="0"/>
              <a:t>Data type mentions the type of value assigned to a variable. It is used for variable declarations.</a:t>
            </a:r>
          </a:p>
          <a:p>
            <a:r>
              <a:rPr lang="en-US" dirty="0"/>
              <a:t>Since </a:t>
            </a:r>
            <a:r>
              <a:rPr lang="en-US" dirty="0" err="1"/>
              <a:t>TypeScript</a:t>
            </a:r>
            <a:r>
              <a:rPr lang="en-US" dirty="0"/>
              <a:t> supports static typing, the data type of the variable can be determined at the compilation time itself.</a:t>
            </a:r>
          </a:p>
          <a:p>
            <a:r>
              <a:rPr lang="en-US" dirty="0"/>
              <a:t>The different data types available in </a:t>
            </a:r>
            <a:r>
              <a:rPr lang="en-US" dirty="0" err="1"/>
              <a:t>TypeScript</a:t>
            </a:r>
            <a:r>
              <a:rPr lang="en-US" dirty="0"/>
              <a:t> are </a:t>
            </a:r>
            <a:endParaRPr lang="en-US" dirty="0" smtClean="0"/>
          </a:p>
          <a:p>
            <a:pPr lvl="1"/>
            <a:r>
              <a:rPr lang="en-US" dirty="0" err="1"/>
              <a:t>boolean</a:t>
            </a:r>
            <a:endParaRPr lang="en-US" dirty="0"/>
          </a:p>
          <a:p>
            <a:pPr lvl="1"/>
            <a:r>
              <a:rPr lang="en-US" dirty="0"/>
              <a:t>number</a:t>
            </a:r>
          </a:p>
          <a:p>
            <a:pPr lvl="1"/>
            <a:r>
              <a:rPr lang="en-US" dirty="0"/>
              <a:t>string</a:t>
            </a:r>
          </a:p>
          <a:p>
            <a:pPr lvl="1"/>
            <a:r>
              <a:rPr lang="en-US" dirty="0"/>
              <a:t>any</a:t>
            </a:r>
          </a:p>
          <a:p>
            <a:pPr lvl="1"/>
            <a:r>
              <a:rPr lang="en-US" dirty="0"/>
              <a:t>void</a:t>
            </a:r>
          </a:p>
          <a:p>
            <a:pPr lvl="1"/>
            <a:r>
              <a:rPr lang="en-US" dirty="0"/>
              <a:t>never</a:t>
            </a:r>
          </a:p>
          <a:p>
            <a:pPr lvl="1"/>
            <a:r>
              <a:rPr lang="en-US" dirty="0" err="1"/>
              <a:t>readonly</a:t>
            </a:r>
            <a:endParaRPr lang="en-US" dirty="0"/>
          </a:p>
          <a:p>
            <a:pPr lvl="1"/>
            <a:r>
              <a:rPr lang="en-US" dirty="0"/>
              <a:t>symbol</a:t>
            </a:r>
          </a:p>
          <a:p>
            <a:endParaRPr lang="en-US" dirty="0"/>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9459997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US" dirty="0" err="1"/>
              <a:t>boolean</a:t>
            </a:r>
            <a:r>
              <a:rPr lang="en-US" dirty="0"/>
              <a:t> and number</a:t>
            </a:r>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4780796"/>
          </a:xfrm>
        </p:spPr>
        <p:txBody>
          <a:bodyPr/>
          <a:lstStyle/>
          <a:p>
            <a:r>
              <a:rPr lang="en-US" b="1" dirty="0" err="1"/>
              <a:t>boolean</a:t>
            </a:r>
            <a:r>
              <a:rPr lang="en-US" b="1" dirty="0"/>
              <a:t>:</a:t>
            </a:r>
          </a:p>
          <a:p>
            <a:r>
              <a:rPr lang="en-US" dirty="0" err="1"/>
              <a:t>boolean</a:t>
            </a:r>
            <a:r>
              <a:rPr lang="en-US" dirty="0"/>
              <a:t> is a data type that accepts only true or false as a value for the variable it is been declared.</a:t>
            </a:r>
          </a:p>
          <a:p>
            <a:r>
              <a:rPr lang="en-US" dirty="0"/>
              <a:t>In a shopping cart application, a </a:t>
            </a:r>
            <a:r>
              <a:rPr lang="en-US" dirty="0" err="1"/>
              <a:t>boolean</a:t>
            </a:r>
            <a:r>
              <a:rPr lang="en-US" dirty="0"/>
              <a:t> type variable can be used to check for the product availability, to show/hide the product image, etc.</a:t>
            </a:r>
          </a:p>
          <a:p>
            <a:pPr marL="0" indent="0">
              <a:buNone/>
            </a:pPr>
            <a:endParaRPr lang="en-US" b="1" dirty="0" smtClean="0"/>
          </a:p>
          <a:p>
            <a:pPr marL="0" indent="0">
              <a:buNone/>
            </a:pPr>
            <a:endParaRPr lang="en-US" b="1" dirty="0" smtClean="0"/>
          </a:p>
          <a:p>
            <a:r>
              <a:rPr lang="en-US" b="1" dirty="0" smtClean="0"/>
              <a:t>number</a:t>
            </a:r>
            <a:r>
              <a:rPr lang="en-US" b="1" dirty="0"/>
              <a:t>:</a:t>
            </a:r>
          </a:p>
          <a:p>
            <a:r>
              <a:rPr lang="en-US" dirty="0"/>
              <a:t>number type represents numeric values. All </a:t>
            </a:r>
            <a:r>
              <a:rPr lang="en-US" dirty="0" err="1"/>
              <a:t>TypeScript</a:t>
            </a:r>
            <a:r>
              <a:rPr lang="en-US" dirty="0"/>
              <a:t> numbers are floating-point values.</a:t>
            </a:r>
          </a:p>
          <a:p>
            <a:r>
              <a:rPr lang="en-US" dirty="0"/>
              <a:t>In a shopping cart application, number type can be used to declare the Id of a product, price of a product, etc.</a:t>
            </a:r>
          </a:p>
          <a:p>
            <a:endParaRPr lang="en-US" dirty="0"/>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824" y="2871788"/>
            <a:ext cx="4478655" cy="74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8550" y="5454632"/>
            <a:ext cx="4286250" cy="76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91948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US" dirty="0"/>
              <a:t>string</a:t>
            </a:r>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1610697"/>
          </a:xfrm>
        </p:spPr>
        <p:txBody>
          <a:bodyPr/>
          <a:lstStyle/>
          <a:p>
            <a:r>
              <a:rPr lang="en-US" b="1" dirty="0"/>
              <a:t>string:</a:t>
            </a:r>
          </a:p>
          <a:p>
            <a:r>
              <a:rPr lang="en-US" dirty="0"/>
              <a:t>A string is used to assign textual values or template strings. String values are written in quotes – single or double.</a:t>
            </a:r>
          </a:p>
          <a:p>
            <a:r>
              <a:rPr lang="en-US" dirty="0"/>
              <a:t>In a </a:t>
            </a:r>
            <a:r>
              <a:rPr lang="en-US" dirty="0" err="1"/>
              <a:t>mCart</a:t>
            </a:r>
            <a:r>
              <a:rPr lang="en-US" dirty="0"/>
              <a:t> application, string type can be used to declare variables like </a:t>
            </a:r>
            <a:r>
              <a:rPr lang="en-US" dirty="0" err="1"/>
              <a:t>productName</a:t>
            </a:r>
            <a:r>
              <a:rPr lang="en-US" dirty="0"/>
              <a:t>, </a:t>
            </a:r>
            <a:r>
              <a:rPr lang="en-US" dirty="0" err="1"/>
              <a:t>productType</a:t>
            </a:r>
            <a:r>
              <a:rPr lang="en-US" dirty="0"/>
              <a:t>, etc.</a:t>
            </a:r>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1838" y="3171823"/>
            <a:ext cx="604643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808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US" dirty="0" smtClean="0"/>
              <a:t>any</a:t>
            </a: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5478423"/>
          </a:xfrm>
        </p:spPr>
        <p:txBody>
          <a:bodyPr/>
          <a:lstStyle/>
          <a:p>
            <a:r>
              <a:rPr lang="en-US" b="1" dirty="0"/>
              <a:t>any:</a:t>
            </a:r>
          </a:p>
          <a:p>
            <a:r>
              <a:rPr lang="en-US" dirty="0"/>
              <a:t>any type is used to declare a variable whose type can be determined dynamically at runtime with the value supplied to it. If no type annotation is mentioned while declaring the variable, any type will be assigned by default.</a:t>
            </a:r>
          </a:p>
          <a:p>
            <a:r>
              <a:rPr lang="en-US" dirty="0"/>
              <a:t>In a </a:t>
            </a:r>
            <a:r>
              <a:rPr lang="en-US" dirty="0" err="1"/>
              <a:t>mCart</a:t>
            </a:r>
            <a:r>
              <a:rPr lang="en-US" dirty="0"/>
              <a:t> application, any type can be used to declare a variable like </a:t>
            </a:r>
            <a:r>
              <a:rPr lang="en-US" dirty="0" err="1"/>
              <a:t>screenSize</a:t>
            </a:r>
            <a:r>
              <a:rPr lang="en-US" dirty="0"/>
              <a:t> of a Tablet</a:t>
            </a:r>
            <a:r>
              <a:rPr lang="en-US" dirty="0" smtClean="0"/>
              <a:t>.</a:t>
            </a:r>
          </a:p>
          <a:p>
            <a:endParaRPr lang="en-US" dirty="0"/>
          </a:p>
          <a:p>
            <a:endParaRPr lang="en-US" dirty="0" smtClean="0"/>
          </a:p>
          <a:p>
            <a:endParaRPr lang="en-US" dirty="0"/>
          </a:p>
          <a:p>
            <a:endParaRPr lang="en-US" dirty="0" smtClean="0"/>
          </a:p>
          <a:p>
            <a:r>
              <a:rPr lang="en-US" dirty="0" smtClean="0"/>
              <a:t>In </a:t>
            </a:r>
            <a:r>
              <a:rPr lang="en-US" dirty="0"/>
              <a:t>the above code snippet</a:t>
            </a:r>
          </a:p>
          <a:p>
            <a:pPr lvl="1"/>
            <a:r>
              <a:rPr lang="en-US" dirty="0"/>
              <a:t>Line no 2 - </a:t>
            </a:r>
            <a:r>
              <a:rPr lang="en-US" dirty="0" err="1"/>
              <a:t>screenSize</a:t>
            </a:r>
            <a:r>
              <a:rPr lang="en-US" dirty="0"/>
              <a:t> variable is assigned numeric value. </a:t>
            </a:r>
          </a:p>
          <a:p>
            <a:pPr lvl="1"/>
            <a:r>
              <a:rPr lang="en-US" dirty="0"/>
              <a:t>Line no 3 - </a:t>
            </a:r>
            <a:r>
              <a:rPr lang="en-US" dirty="0" err="1"/>
              <a:t>screenSize</a:t>
            </a:r>
            <a:r>
              <a:rPr lang="en-US" dirty="0"/>
              <a:t> variable is assigned string value , which is acceptable since data type is any. </a:t>
            </a:r>
          </a:p>
          <a:p>
            <a:endParaRPr lang="en-US" dirty="0"/>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6560" y="3136583"/>
            <a:ext cx="6781799" cy="1264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71680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IN" dirty="0"/>
              <a:t>void</a:t>
            </a:r>
            <a:endParaRPr lang="en-IN" dirty="0"/>
          </a:p>
          <a:p>
            <a:r>
              <a:rPr lang="en-IN" dirty="0"/>
              <a:t/>
            </a:r>
            <a:br>
              <a:rPr lang="en-IN" dirty="0"/>
            </a:b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3334246"/>
          </a:xfrm>
        </p:spPr>
        <p:txBody>
          <a:bodyPr/>
          <a:lstStyle/>
          <a:p>
            <a:r>
              <a:rPr lang="en-US" b="1" dirty="0"/>
              <a:t>void:</a:t>
            </a:r>
          </a:p>
          <a:p>
            <a:r>
              <a:rPr lang="en-US" dirty="0"/>
              <a:t>void is basically used to represent no data. A variable can be declared with void type as below</a:t>
            </a:r>
            <a:r>
              <a:rPr lang="en-US" dirty="0" smtClean="0"/>
              <a:t>:</a:t>
            </a:r>
          </a:p>
          <a:p>
            <a:endParaRPr lang="en-US" dirty="0"/>
          </a:p>
          <a:p>
            <a:endParaRPr lang="en-US" dirty="0" smtClean="0"/>
          </a:p>
          <a:p>
            <a:endParaRPr lang="en-US" dirty="0" smtClean="0"/>
          </a:p>
          <a:p>
            <a:r>
              <a:rPr lang="en-US" dirty="0" smtClean="0"/>
              <a:t>In </a:t>
            </a:r>
            <a:r>
              <a:rPr lang="en-US" dirty="0"/>
              <a:t>the above example, the variable ‘product’ is declared with void </a:t>
            </a:r>
            <a:r>
              <a:rPr lang="en-US" dirty="0" err="1"/>
              <a:t>datatype</a:t>
            </a:r>
            <a:r>
              <a:rPr lang="en-US" dirty="0"/>
              <a:t>. void type is not preferred for variable declaration as it can be assigned only with </a:t>
            </a:r>
            <a:r>
              <a:rPr lang="en-US" b="1" dirty="0"/>
              <a:t>undefined </a:t>
            </a:r>
            <a:r>
              <a:rPr lang="en-US" dirty="0"/>
              <a:t>and </a:t>
            </a:r>
            <a:r>
              <a:rPr lang="en-US" b="1" dirty="0"/>
              <a:t>null</a:t>
            </a:r>
            <a:r>
              <a:rPr lang="en-US" dirty="0"/>
              <a:t> as the value. But if the compiler option ---</a:t>
            </a:r>
            <a:r>
              <a:rPr lang="en-US" dirty="0" err="1"/>
              <a:t>strictNullChecks</a:t>
            </a:r>
            <a:r>
              <a:rPr lang="en-US" dirty="0"/>
              <a:t> is provided, then the assignment of null value to a void type will throw error.</a:t>
            </a:r>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600" y="2163128"/>
            <a:ext cx="651821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724400"/>
            <a:ext cx="8382000" cy="903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90204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IN" dirty="0"/>
              <a:t>void</a:t>
            </a:r>
            <a:endParaRPr lang="en-IN" dirty="0"/>
          </a:p>
          <a:p>
            <a:r>
              <a:rPr lang="en-IN" dirty="0"/>
              <a:t/>
            </a:r>
            <a:br>
              <a:rPr lang="en-IN" dirty="0"/>
            </a:b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923330"/>
          </a:xfrm>
        </p:spPr>
        <p:txBody>
          <a:bodyPr/>
          <a:lstStyle/>
          <a:p>
            <a:r>
              <a:rPr lang="en-US" dirty="0"/>
              <a:t>void type is commonly used to specify the function return type. The function which does not return a value can be declared with a void return type. If the function doesn't return any value, then </a:t>
            </a:r>
            <a:r>
              <a:rPr lang="en-US" dirty="0" err="1"/>
              <a:t>TypeScript</a:t>
            </a:r>
            <a:r>
              <a:rPr lang="en-US" dirty="0"/>
              <a:t> automatically infers the return type as void.</a:t>
            </a:r>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486" y="3005138"/>
            <a:ext cx="8482513" cy="1460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70463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IN" dirty="0"/>
              <a:t>never:</a:t>
            </a:r>
          </a:p>
          <a:p>
            <a:r>
              <a:rPr lang="en-IN" dirty="0" smtClean="0"/>
              <a:t/>
            </a:r>
            <a:br>
              <a:rPr lang="en-IN" dirty="0" smtClean="0"/>
            </a:b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4370427"/>
          </a:xfrm>
        </p:spPr>
        <p:txBody>
          <a:bodyPr/>
          <a:lstStyle/>
          <a:p>
            <a:r>
              <a:rPr lang="en-US" dirty="0"/>
              <a:t>never is a new data type introduced in </a:t>
            </a:r>
            <a:r>
              <a:rPr lang="en-US" dirty="0" err="1"/>
              <a:t>TypeScript</a:t>
            </a:r>
            <a:r>
              <a:rPr lang="en-US" dirty="0"/>
              <a:t> in the year 2016. This data type indicates that the situation will never occur.  It can be used in functions that run in infinite loop or that in which the end of function is not reached at all.  </a:t>
            </a:r>
          </a:p>
          <a:p>
            <a:r>
              <a:rPr lang="en-US" dirty="0"/>
              <a:t>Consider a function which executes recursively as shown below: </a:t>
            </a:r>
            <a:endParaRPr lang="en-US" dirty="0" smtClean="0"/>
          </a:p>
          <a:p>
            <a:endParaRPr lang="en-US" dirty="0"/>
          </a:p>
          <a:p>
            <a:endParaRPr lang="en-US" dirty="0" smtClean="0"/>
          </a:p>
          <a:p>
            <a:endParaRPr lang="en-US" dirty="0"/>
          </a:p>
          <a:p>
            <a:endParaRPr lang="en-US" dirty="0" smtClean="0"/>
          </a:p>
          <a:p>
            <a:r>
              <a:rPr lang="en-US" dirty="0" smtClean="0"/>
              <a:t>In </a:t>
            </a:r>
            <a:r>
              <a:rPr lang="en-US" dirty="0"/>
              <a:t>the above-given code </a:t>
            </a:r>
            <a:r>
              <a:rPr lang="en-US" dirty="0" err="1"/>
              <a:t>sayHello</a:t>
            </a:r>
            <a:r>
              <a:rPr lang="en-US" dirty="0"/>
              <a:t>() function consists of while loop at Line no 2 that executes infinitely within the loop and prints “Hello World” message in the default console but will never come out of the function. Hence, never type can be added to it to indicate that it will never come out of the function.  </a:t>
            </a:r>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440" y="2636520"/>
            <a:ext cx="6538171" cy="1387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14224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IN" dirty="0"/>
              <a:t>never:</a:t>
            </a:r>
          </a:p>
          <a:p>
            <a:r>
              <a:rPr lang="en-IN" dirty="0" smtClean="0"/>
              <a:t/>
            </a:r>
            <a:br>
              <a:rPr lang="en-IN" dirty="0" smtClean="0"/>
            </a:b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3057247"/>
          </a:xfrm>
        </p:spPr>
        <p:txBody>
          <a:bodyPr/>
          <a:lstStyle/>
          <a:p>
            <a:endParaRPr lang="en-US" dirty="0" smtClean="0"/>
          </a:p>
          <a:p>
            <a:endParaRPr lang="en-US" dirty="0"/>
          </a:p>
          <a:p>
            <a:endParaRPr lang="en-US" dirty="0" smtClean="0"/>
          </a:p>
          <a:p>
            <a:endParaRPr lang="en-US" dirty="0"/>
          </a:p>
          <a:p>
            <a:r>
              <a:rPr lang="en-US" dirty="0" smtClean="0"/>
              <a:t>The </a:t>
            </a:r>
            <a:r>
              <a:rPr lang="en-US" dirty="0"/>
              <a:t>difference between void and never is that never does not take null and undefined as values, but void does take null and undefined as values.  </a:t>
            </a:r>
          </a:p>
          <a:p>
            <a:r>
              <a:rPr lang="en-US" dirty="0"/>
              <a:t>For example:</a:t>
            </a:r>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173" y="1254443"/>
            <a:ext cx="6616065"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2160" y="4556760"/>
            <a:ext cx="8397240" cy="1469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76378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IN" b="1" dirty="0"/>
              <a:t>union:</a:t>
            </a:r>
          </a:p>
          <a:p>
            <a:r>
              <a:rPr lang="en-IN" dirty="0"/>
              <a:t/>
            </a:r>
            <a:br>
              <a:rPr lang="en-IN" dirty="0"/>
            </a:br>
            <a:r>
              <a:rPr lang="en-IN" dirty="0" smtClean="0"/>
              <a:t/>
            </a:r>
            <a:br>
              <a:rPr lang="en-IN" dirty="0" smtClean="0"/>
            </a:b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4093428"/>
          </a:xfrm>
        </p:spPr>
        <p:txBody>
          <a:bodyPr/>
          <a:lstStyle/>
          <a:p>
            <a:r>
              <a:rPr lang="en-US" dirty="0"/>
              <a:t>In </a:t>
            </a:r>
            <a:r>
              <a:rPr lang="en-US" dirty="0" err="1"/>
              <a:t>TypeScript</a:t>
            </a:r>
            <a:r>
              <a:rPr lang="en-US" dirty="0"/>
              <a:t>, it is also possible to declare that a variable can take value belonging to one of the data types from a previously defined set. The set of data types are added using | symbol (union operator). </a:t>
            </a:r>
            <a:endParaRPr lang="en-US" dirty="0" smtClean="0"/>
          </a:p>
          <a:p>
            <a:endParaRPr lang="en-US" dirty="0"/>
          </a:p>
          <a:p>
            <a:endParaRPr lang="en-US" dirty="0" smtClean="0"/>
          </a:p>
          <a:p>
            <a:endParaRPr lang="en-US" dirty="0"/>
          </a:p>
          <a:p>
            <a:endParaRPr lang="en-US" dirty="0" smtClean="0"/>
          </a:p>
          <a:p>
            <a:endParaRPr lang="en-US" dirty="0"/>
          </a:p>
          <a:p>
            <a:r>
              <a:rPr lang="en-US" dirty="0"/>
              <a:t>In the above example, line number 1 declares that the variable </a:t>
            </a:r>
            <a:r>
              <a:rPr lang="en-US" dirty="0" err="1"/>
              <a:t>unionVar</a:t>
            </a:r>
            <a:r>
              <a:rPr lang="en-US" dirty="0"/>
              <a:t> can take string, number or </a:t>
            </a:r>
            <a:r>
              <a:rPr lang="en-US" dirty="0" err="1"/>
              <a:t>boolean</a:t>
            </a:r>
            <a:r>
              <a:rPr lang="en-US" dirty="0"/>
              <a:t> type as its value. Hence no error is thrown at line numbers 3,4 and 5. But line number 6 throws error as defined data type is note mentioned at line number 1 as part of the union.</a:t>
            </a:r>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319" y="2237423"/>
            <a:ext cx="7312343" cy="1744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75632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EB788767-A345-420E-B23F-0148322AED47}"/>
              </a:ext>
            </a:extLst>
          </p:cNvPr>
          <p:cNvSpPr>
            <a:spLocks noGrp="1"/>
          </p:cNvSpPr>
          <p:nvPr>
            <p:ph type="body" sz="quarter" idx="11"/>
          </p:nvPr>
        </p:nvSpPr>
        <p:spPr/>
        <p:txBody>
          <a:bodyPr/>
          <a:lstStyle/>
          <a:p>
            <a:r>
              <a:rPr lang="en-US" dirty="0"/>
              <a:t>Objectives</a:t>
            </a:r>
          </a:p>
        </p:txBody>
      </p:sp>
      <p:sp>
        <p:nvSpPr>
          <p:cNvPr id="6" name="Text Placeholder 5">
            <a:extLst>
              <a:ext uri="{FF2B5EF4-FFF2-40B4-BE49-F238E27FC236}">
                <a16:creationId xmlns="" xmlns:a16="http://schemas.microsoft.com/office/drawing/2014/main" id="{BC051C61-54ED-49AD-8076-FE82FEB72629}"/>
              </a:ext>
            </a:extLst>
          </p:cNvPr>
          <p:cNvSpPr>
            <a:spLocks noGrp="1"/>
          </p:cNvSpPr>
          <p:nvPr>
            <p:ph type="body" sz="quarter" idx="13"/>
          </p:nvPr>
        </p:nvSpPr>
        <p:spPr>
          <a:xfrm>
            <a:off x="334938" y="1173677"/>
            <a:ext cx="11450409" cy="2298065"/>
          </a:xfrm>
        </p:spPr>
        <p:txBody>
          <a:bodyPr/>
          <a:lstStyle/>
          <a:p>
            <a:r>
              <a:rPr lang="en-US" dirty="0"/>
              <a:t>Understand </a:t>
            </a:r>
            <a:r>
              <a:rPr lang="en-US" dirty="0" err="1"/>
              <a:t>TypeScript</a:t>
            </a:r>
            <a:r>
              <a:rPr lang="en-US" dirty="0"/>
              <a:t> fundamentals and type </a:t>
            </a:r>
            <a:r>
              <a:rPr lang="en-US" dirty="0" smtClean="0"/>
              <a:t>system.</a:t>
            </a:r>
          </a:p>
          <a:p>
            <a:r>
              <a:rPr lang="en-US" dirty="0"/>
              <a:t>Write type-safe functions and classes</a:t>
            </a:r>
          </a:p>
          <a:p>
            <a:r>
              <a:rPr lang="en-US" dirty="0"/>
              <a:t>Use types, interfaces, and </a:t>
            </a:r>
            <a:r>
              <a:rPr lang="en-US" dirty="0" err="1"/>
              <a:t>enums</a:t>
            </a:r>
            <a:r>
              <a:rPr lang="en-US" dirty="0"/>
              <a:t> effectively</a:t>
            </a:r>
          </a:p>
          <a:p>
            <a:pPr marL="0" indent="0">
              <a:buNone/>
            </a:pPr>
            <a:endParaRPr lang="en-US" dirty="0" smtClean="0"/>
          </a:p>
          <a:p>
            <a:endParaRPr lang="en-US" dirty="0" smtClean="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fld id="{4CE32F19-BBF9-49B0-817B-4B6B9B542E56}" type="slidenum">
              <a:rPr lang="en-US" smtClean="0">
                <a:solidFill>
                  <a:prstClr val="white"/>
                </a:solidFill>
              </a:rPr>
              <a:pPr/>
              <a:t>2</a:t>
            </a:fld>
            <a:endParaRPr lang="en-US" dirty="0">
              <a:solidFill>
                <a:prstClr val="white"/>
              </a:solidFill>
            </a:endParaRPr>
          </a:p>
        </p:txBody>
      </p:sp>
    </p:spTree>
    <p:extLst>
      <p:ext uri="{BB962C8B-B14F-4D97-AF65-F5344CB8AC3E}">
        <p14:creationId xmlns:p14="http://schemas.microsoft.com/office/powerpoint/2010/main" val="7678807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IN" b="1" dirty="0" err="1"/>
              <a:t>readonly</a:t>
            </a:r>
            <a:r>
              <a:rPr lang="en-IN" b="1" dirty="0"/>
              <a:t> :</a:t>
            </a:r>
          </a:p>
          <a:p>
            <a:r>
              <a:rPr lang="en-IN" dirty="0" smtClean="0"/>
              <a:t/>
            </a:r>
            <a:br>
              <a:rPr lang="en-IN" dirty="0" smtClean="0"/>
            </a:br>
            <a:r>
              <a:rPr lang="en-IN" dirty="0" smtClean="0"/>
              <a:t/>
            </a:r>
            <a:br>
              <a:rPr lang="en-IN" dirty="0" smtClean="0"/>
            </a:b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1826141"/>
          </a:xfrm>
        </p:spPr>
        <p:txBody>
          <a:bodyPr/>
          <a:lstStyle/>
          <a:p>
            <a:r>
              <a:rPr lang="en-US" dirty="0"/>
              <a:t>“</a:t>
            </a:r>
            <a:r>
              <a:rPr lang="en-US" dirty="0" err="1"/>
              <a:t>readonly</a:t>
            </a:r>
            <a:r>
              <a:rPr lang="en-US" dirty="0"/>
              <a:t>” keyword can be used with the properties of class, type or interface in any </a:t>
            </a:r>
            <a:r>
              <a:rPr lang="en-US" dirty="0" err="1"/>
              <a:t>TypeScript</a:t>
            </a:r>
            <a:r>
              <a:rPr lang="en-US" dirty="0"/>
              <a:t> application development.  </a:t>
            </a:r>
          </a:p>
          <a:p>
            <a:pPr lvl="1"/>
            <a:r>
              <a:rPr lang="en-US" dirty="0"/>
              <a:t>These members are normally assigned within the constructor of the class.  </a:t>
            </a:r>
          </a:p>
          <a:p>
            <a:pPr lvl="1"/>
            <a:r>
              <a:rPr lang="en-US" dirty="0"/>
              <a:t>They cannot be modified outside the class but can be accessed outside the class.  </a:t>
            </a:r>
          </a:p>
          <a:p>
            <a:r>
              <a:rPr lang="en-US" b="1" dirty="0"/>
              <a:t> Class </a:t>
            </a:r>
            <a:r>
              <a:rPr lang="en-US" b="1" dirty="0" err="1"/>
              <a:t>readonly</a:t>
            </a:r>
            <a:r>
              <a:rPr lang="en-US" b="1" dirty="0"/>
              <a:t> :</a:t>
            </a:r>
            <a:endParaRPr lang="en-US" dirty="0"/>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120" y="3115628"/>
            <a:ext cx="7407943"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6455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IN" b="1" dirty="0"/>
              <a:t>Symbol :</a:t>
            </a:r>
          </a:p>
          <a:p>
            <a:r>
              <a:rPr lang="en-IN" dirty="0" smtClean="0"/>
              <a:t/>
            </a:r>
            <a:br>
              <a:rPr lang="en-IN" dirty="0" smtClean="0"/>
            </a:br>
            <a:r>
              <a:rPr lang="en-IN" dirty="0" smtClean="0"/>
              <a:t/>
            </a:r>
            <a:br>
              <a:rPr lang="en-IN" dirty="0" smtClean="0"/>
            </a:b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5334794"/>
          </a:xfrm>
        </p:spPr>
        <p:txBody>
          <a:bodyPr/>
          <a:lstStyle/>
          <a:p>
            <a:r>
              <a:rPr lang="en-US" dirty="0"/>
              <a:t>A ‘Symbol’ represents a unique identifier. Use the Symbol() to generate a value of this type.</a:t>
            </a:r>
          </a:p>
          <a:p>
            <a:endParaRPr lang="en-US" dirty="0"/>
          </a:p>
          <a:p>
            <a:endParaRPr lang="en-US" dirty="0"/>
          </a:p>
          <a:p>
            <a:endParaRPr lang="en-US" dirty="0" smtClean="0"/>
          </a:p>
          <a:p>
            <a:r>
              <a:rPr lang="en-US" dirty="0" smtClean="0"/>
              <a:t>Also</a:t>
            </a:r>
            <a:r>
              <a:rPr lang="en-US" dirty="0"/>
              <a:t>, a description of the symbol generated can be provided which can be mostly used as a name during debugging.</a:t>
            </a:r>
          </a:p>
          <a:p>
            <a:endParaRPr lang="en-US" dirty="0" smtClean="0"/>
          </a:p>
          <a:p>
            <a:endParaRPr lang="en-US" dirty="0"/>
          </a:p>
          <a:p>
            <a:endParaRPr lang="en-US" dirty="0" smtClean="0"/>
          </a:p>
          <a:p>
            <a:r>
              <a:rPr lang="en-US" dirty="0"/>
              <a:t>If two symbols are compared, they will always be unique and immutable. Even if various symbols are created with same description, they are different values. Thus, symbols ensure uniqueness. So, the description provided can be considered as just a label.</a:t>
            </a:r>
            <a:br>
              <a:rPr lang="en-US" dirty="0"/>
            </a:br>
            <a:endParaRPr lang="en-US" dirty="0"/>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327" y="1713072"/>
            <a:ext cx="8347793" cy="74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240" y="3672155"/>
            <a:ext cx="7040880" cy="652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54644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IN" b="1" dirty="0"/>
              <a:t>Symbol :</a:t>
            </a:r>
          </a:p>
          <a:p>
            <a:r>
              <a:rPr lang="en-IN" dirty="0" smtClean="0"/>
              <a:t/>
            </a:r>
            <a:br>
              <a:rPr lang="en-IN" dirty="0" smtClean="0"/>
            </a:br>
            <a:r>
              <a:rPr lang="en-IN" dirty="0" smtClean="0"/>
              <a:t/>
            </a:r>
            <a:br>
              <a:rPr lang="en-IN" dirty="0" smtClean="0"/>
            </a:b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5057795"/>
          </a:xfrm>
        </p:spPr>
        <p:txBody>
          <a:bodyPr/>
          <a:lstStyle/>
          <a:p>
            <a:r>
              <a:rPr lang="en-IN" dirty="0"/>
              <a:t>Consider the below-given code: </a:t>
            </a:r>
          </a:p>
          <a:p>
            <a:endParaRPr lang="en-IN" dirty="0" smtClean="0"/>
          </a:p>
          <a:p>
            <a:endParaRPr lang="en-IN" dirty="0"/>
          </a:p>
          <a:p>
            <a:endParaRPr lang="en-IN" dirty="0" smtClean="0"/>
          </a:p>
          <a:p>
            <a:endParaRPr lang="en-IN" dirty="0"/>
          </a:p>
          <a:p>
            <a:endParaRPr lang="en-IN" dirty="0" smtClean="0"/>
          </a:p>
          <a:p>
            <a:r>
              <a:rPr lang="en-US" dirty="0"/>
              <a:t>As in Line no 3 while comparing both symbols, by default, code will always return ‘They are unique’ message. </a:t>
            </a:r>
          </a:p>
          <a:p>
            <a:r>
              <a:rPr lang="en-US" dirty="0"/>
              <a:t> Also, unlike other types, developers are not provided with any built-in support for methods or properties declarations using the Symbol </a:t>
            </a:r>
            <a:r>
              <a:rPr lang="en-US" dirty="0" err="1"/>
              <a:t>datatype</a:t>
            </a:r>
            <a:r>
              <a:rPr lang="en-US" dirty="0"/>
              <a:t>.</a:t>
            </a:r>
          </a:p>
          <a:p>
            <a:pPr marL="0" indent="0">
              <a:buNone/>
            </a:pPr>
            <a:r>
              <a:rPr lang="en-IN" dirty="0"/>
              <a:t/>
            </a:r>
            <a:br>
              <a:rPr lang="en-IN" dirty="0"/>
            </a:br>
            <a:endParaRPr lang="en-US" dirty="0"/>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759735"/>
            <a:ext cx="6370320" cy="1800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37243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IN" dirty="0"/>
              <a:t>Type Annotation</a:t>
            </a:r>
            <a:endParaRPr lang="en-IN" dirty="0"/>
          </a:p>
          <a:p>
            <a:r>
              <a:rPr lang="en-IN" dirty="0"/>
              <a:t/>
            </a:r>
            <a:br>
              <a:rPr lang="en-IN" dirty="0"/>
            </a:br>
            <a:r>
              <a:rPr lang="en-IN" dirty="0" smtClean="0"/>
              <a:t/>
            </a:r>
            <a:br>
              <a:rPr lang="en-IN" dirty="0" smtClean="0"/>
            </a:br>
            <a:r>
              <a:rPr lang="en-IN" dirty="0" smtClean="0"/>
              <a:t/>
            </a:r>
            <a:br>
              <a:rPr lang="en-IN" dirty="0" smtClean="0"/>
            </a:b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1405513"/>
          </a:xfrm>
        </p:spPr>
        <p:txBody>
          <a:bodyPr/>
          <a:lstStyle/>
          <a:p>
            <a:r>
              <a:rPr lang="en-US" dirty="0"/>
              <a:t>Type Annotation is a way to enforce type restriction to a specific variable or a function. </a:t>
            </a:r>
            <a:br>
              <a:rPr lang="en-US" dirty="0"/>
            </a:br>
            <a:r>
              <a:rPr lang="en-US" dirty="0"/>
              <a:t>If a variable is declared with a specific data type and another type of value is assigned to the variable, a compilation error will be thrown.</a:t>
            </a:r>
          </a:p>
          <a:p>
            <a:pPr marL="0" indent="0">
              <a:buNone/>
            </a:pPr>
            <a:r>
              <a:rPr lang="en-US" dirty="0"/>
              <a:t> </a:t>
            </a:r>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241" y="2468880"/>
            <a:ext cx="8166734" cy="3312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72261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IN" dirty="0" err="1"/>
              <a:t>Enum</a:t>
            </a:r>
            <a:endParaRPr lang="en-IN" dirty="0"/>
          </a:p>
          <a:p>
            <a:r>
              <a:rPr lang="en-IN" dirty="0"/>
              <a:t/>
            </a:r>
            <a:br>
              <a:rPr lang="en-IN" dirty="0"/>
            </a:br>
            <a:r>
              <a:rPr lang="en-IN" dirty="0"/>
              <a:t/>
            </a:r>
            <a:br>
              <a:rPr lang="en-IN" dirty="0"/>
            </a:br>
            <a:r>
              <a:rPr lang="en-IN" dirty="0" smtClean="0"/>
              <a:t/>
            </a:r>
            <a:br>
              <a:rPr lang="en-IN" dirty="0" smtClean="0"/>
            </a:br>
            <a:r>
              <a:rPr lang="en-IN" dirty="0" smtClean="0"/>
              <a:t/>
            </a:r>
            <a:br>
              <a:rPr lang="en-IN" dirty="0" smtClean="0"/>
            </a:b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4370427"/>
          </a:xfrm>
        </p:spPr>
        <p:txBody>
          <a:bodyPr/>
          <a:lstStyle/>
          <a:p>
            <a:r>
              <a:rPr lang="en-US" dirty="0" err="1"/>
              <a:t>Enum</a:t>
            </a:r>
            <a:r>
              <a:rPr lang="en-US" dirty="0"/>
              <a:t> in </a:t>
            </a:r>
            <a:r>
              <a:rPr lang="en-US" dirty="0" err="1"/>
              <a:t>TypeScript</a:t>
            </a:r>
            <a:r>
              <a:rPr lang="en-US" dirty="0"/>
              <a:t> is used to give more friendly names to a set of numeric values.</a:t>
            </a:r>
          </a:p>
          <a:p>
            <a:r>
              <a:rPr lang="en-US" dirty="0"/>
              <a:t>For example, to store a set of size variables such as Small, Medium and Large with different numeric values, group those variables under a common </a:t>
            </a:r>
            <a:r>
              <a:rPr lang="en-US" dirty="0" err="1"/>
              <a:t>Enum</a:t>
            </a:r>
            <a:r>
              <a:rPr lang="en-US" dirty="0"/>
              <a:t> called Size.</a:t>
            </a:r>
          </a:p>
          <a:p>
            <a:r>
              <a:rPr lang="en-US" dirty="0"/>
              <a:t>By default, </a:t>
            </a:r>
            <a:r>
              <a:rPr lang="en-US" dirty="0" err="1"/>
              <a:t>Enum’s</a:t>
            </a:r>
            <a:r>
              <a:rPr lang="en-US" dirty="0"/>
              <a:t> first item will be assigned with zero as the value and the subsequent values will be incremented by one.</a:t>
            </a:r>
          </a:p>
          <a:p>
            <a:r>
              <a:rPr lang="en-US" b="1" dirty="0"/>
              <a:t>Syntax:</a:t>
            </a:r>
            <a:endParaRPr lang="en-US" dirty="0"/>
          </a:p>
          <a:p>
            <a:endParaRPr lang="en-US" dirty="0" smtClean="0"/>
          </a:p>
          <a:p>
            <a:endParaRPr lang="en-US" dirty="0"/>
          </a:p>
          <a:p>
            <a:r>
              <a:rPr lang="en-US" dirty="0"/>
              <a:t>In the </a:t>
            </a:r>
            <a:r>
              <a:rPr lang="en-US" dirty="0" err="1"/>
              <a:t>mCart</a:t>
            </a:r>
            <a:r>
              <a:rPr lang="en-US" dirty="0"/>
              <a:t> application, a </a:t>
            </a:r>
            <a:r>
              <a:rPr lang="en-US" dirty="0" err="1"/>
              <a:t>MobilePrice</a:t>
            </a:r>
            <a:r>
              <a:rPr lang="en-US" dirty="0"/>
              <a:t> </a:t>
            </a:r>
            <a:r>
              <a:rPr lang="en-US" dirty="0" err="1"/>
              <a:t>enum</a:t>
            </a:r>
            <a:r>
              <a:rPr lang="en-US" dirty="0"/>
              <a:t> can be used to store different prices of the mobile depending on the mobile color.</a:t>
            </a:r>
            <a:br>
              <a:rPr lang="en-US" dirty="0"/>
            </a:br>
            <a:endParaRPr lang="en-US" dirty="0"/>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050" y="3502552"/>
            <a:ext cx="6244590" cy="61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23096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IN" dirty="0" err="1"/>
              <a:t>Enum</a:t>
            </a:r>
            <a:endParaRPr lang="en-IN" dirty="0"/>
          </a:p>
          <a:p>
            <a:r>
              <a:rPr lang="en-IN" dirty="0"/>
              <a:t/>
            </a:r>
            <a:br>
              <a:rPr lang="en-IN" dirty="0"/>
            </a:br>
            <a:r>
              <a:rPr lang="en-IN" dirty="0"/>
              <a:t/>
            </a:r>
            <a:br>
              <a:rPr lang="en-IN" dirty="0"/>
            </a:br>
            <a:r>
              <a:rPr lang="en-IN" dirty="0" smtClean="0"/>
              <a:t/>
            </a:r>
            <a:br>
              <a:rPr lang="en-IN" dirty="0" smtClean="0"/>
            </a:br>
            <a:r>
              <a:rPr lang="en-IN" dirty="0" smtClean="0"/>
              <a:t/>
            </a:r>
            <a:br>
              <a:rPr lang="en-IN" dirty="0" smtClean="0"/>
            </a:b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4093428"/>
          </a:xfrm>
        </p:spPr>
        <p:txBody>
          <a:bodyPr/>
          <a:lstStyle/>
          <a:p>
            <a:r>
              <a:rPr lang="en-US" dirty="0" smtClean="0"/>
              <a:t>In </a:t>
            </a:r>
            <a:r>
              <a:rPr lang="en-US" dirty="0"/>
              <a:t>the </a:t>
            </a:r>
            <a:r>
              <a:rPr lang="en-US" dirty="0" err="1"/>
              <a:t>mCart</a:t>
            </a:r>
            <a:r>
              <a:rPr lang="en-US" dirty="0"/>
              <a:t> application, a </a:t>
            </a:r>
            <a:r>
              <a:rPr lang="en-US" dirty="0" err="1"/>
              <a:t>MobilePrice</a:t>
            </a:r>
            <a:r>
              <a:rPr lang="en-US" dirty="0"/>
              <a:t> </a:t>
            </a:r>
            <a:r>
              <a:rPr lang="en-US" dirty="0" err="1"/>
              <a:t>enum</a:t>
            </a:r>
            <a:r>
              <a:rPr lang="en-US" dirty="0"/>
              <a:t> can be used to store different prices of the mobile depending on the mobile color</a:t>
            </a:r>
            <a:r>
              <a:rPr lang="en-US" dirty="0" smtClean="0"/>
              <a:t>.</a:t>
            </a:r>
          </a:p>
          <a:p>
            <a:endParaRPr lang="en-US" dirty="0"/>
          </a:p>
          <a:p>
            <a:endParaRPr lang="en-US" dirty="0" smtClean="0"/>
          </a:p>
          <a:p>
            <a:endParaRPr lang="en-US" dirty="0" smtClean="0"/>
          </a:p>
          <a:p>
            <a:r>
              <a:rPr lang="en-US" dirty="0" smtClean="0"/>
              <a:t>In </a:t>
            </a:r>
            <a:r>
              <a:rPr lang="en-US" dirty="0"/>
              <a:t>the above example, value of first item will be 0 (default value) and subsequent items will have sequential increment from first value.</a:t>
            </a:r>
          </a:p>
          <a:p>
            <a:r>
              <a:rPr lang="en-US" dirty="0"/>
              <a:t>To get the value from an </a:t>
            </a:r>
            <a:r>
              <a:rPr lang="en-US" dirty="0" err="1"/>
              <a:t>Enum</a:t>
            </a:r>
            <a:r>
              <a:rPr lang="en-US" dirty="0"/>
              <a:t> use one of the following:</a:t>
            </a:r>
          </a:p>
          <a:p>
            <a:pPr marL="0" indent="0">
              <a:buNone/>
            </a:pPr>
            <a:r>
              <a:rPr lang="en-US" dirty="0"/>
              <a:t/>
            </a:r>
            <a:br>
              <a:rPr lang="en-US" dirty="0"/>
            </a:br>
            <a:endParaRPr lang="en-US" dirty="0"/>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9880" y="2114075"/>
            <a:ext cx="7002780" cy="722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9881" y="4766310"/>
            <a:ext cx="700278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93766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IN" dirty="0" err="1"/>
              <a:t>Enum</a:t>
            </a:r>
            <a:endParaRPr lang="en-IN" dirty="0"/>
          </a:p>
          <a:p>
            <a:r>
              <a:rPr lang="en-IN" dirty="0"/>
              <a:t/>
            </a:r>
            <a:br>
              <a:rPr lang="en-IN" dirty="0"/>
            </a:br>
            <a:r>
              <a:rPr lang="en-IN" dirty="0"/>
              <a:t/>
            </a:r>
            <a:br>
              <a:rPr lang="en-IN" dirty="0"/>
            </a:br>
            <a:r>
              <a:rPr lang="en-IN" dirty="0" smtClean="0"/>
              <a:t/>
            </a:r>
            <a:br>
              <a:rPr lang="en-IN" dirty="0" smtClean="0"/>
            </a:br>
            <a:r>
              <a:rPr lang="en-IN" dirty="0" smtClean="0"/>
              <a:t/>
            </a:r>
            <a:br>
              <a:rPr lang="en-IN" dirty="0" smtClean="0"/>
            </a:b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4298613"/>
          </a:xfrm>
        </p:spPr>
        <p:txBody>
          <a:bodyPr/>
          <a:lstStyle/>
          <a:p>
            <a:r>
              <a:rPr lang="en-US" dirty="0" err="1"/>
              <a:t>Enum</a:t>
            </a:r>
            <a:r>
              <a:rPr lang="en-US" dirty="0"/>
              <a:t> items can also be initialized with different values than the default value. If a different value is set for one of the variables, the subsequent values will be incremented by 1</a:t>
            </a:r>
            <a:r>
              <a:rPr lang="en-US" dirty="0" smtClean="0"/>
              <a:t>.</a:t>
            </a:r>
          </a:p>
          <a:p>
            <a:endParaRPr lang="en-US" dirty="0"/>
          </a:p>
          <a:p>
            <a:endParaRPr lang="en-US" dirty="0" smtClean="0"/>
          </a:p>
          <a:p>
            <a:endParaRPr lang="en-US" dirty="0"/>
          </a:p>
          <a:p>
            <a:endParaRPr lang="en-US" dirty="0" smtClean="0"/>
          </a:p>
          <a:p>
            <a:endParaRPr lang="en-US" dirty="0" smtClean="0"/>
          </a:p>
          <a:p>
            <a:r>
              <a:rPr lang="en-US" dirty="0" smtClean="0"/>
              <a:t>It </a:t>
            </a:r>
            <a:r>
              <a:rPr lang="en-US" dirty="0"/>
              <a:t>is even possible to set different values to different </a:t>
            </a:r>
            <a:r>
              <a:rPr lang="en-US" dirty="0" err="1"/>
              <a:t>Enum</a:t>
            </a:r>
            <a:r>
              <a:rPr lang="en-US" dirty="0"/>
              <a:t> items</a:t>
            </a:r>
          </a:p>
          <a:p>
            <a:pPr marL="0" indent="0">
              <a:buNone/>
            </a:pPr>
            <a:r>
              <a:rPr lang="en-US" dirty="0"/>
              <a:t/>
            </a:r>
            <a:br>
              <a:rPr lang="en-US" dirty="0"/>
            </a:br>
            <a:endParaRPr lang="en-US" dirty="0"/>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425" y="2468881"/>
            <a:ext cx="8245085" cy="1107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425" y="5070158"/>
            <a:ext cx="8245085" cy="903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48642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IN" dirty="0"/>
              <a:t>Arrays</a:t>
            </a:r>
            <a:endParaRPr lang="en-IN" dirty="0"/>
          </a:p>
          <a:p>
            <a:r>
              <a:rPr lang="en-IN" dirty="0"/>
              <a:t/>
            </a:r>
            <a:br>
              <a:rPr lang="en-IN" dirty="0"/>
            </a:br>
            <a:endParaRPr lang="en-IN" dirty="0"/>
          </a:p>
          <a:p>
            <a:r>
              <a:rPr lang="en-IN" dirty="0"/>
              <a:t/>
            </a:r>
            <a:br>
              <a:rPr lang="en-IN" dirty="0"/>
            </a:br>
            <a:r>
              <a:rPr lang="en-IN" dirty="0"/>
              <a:t/>
            </a:r>
            <a:br>
              <a:rPr lang="en-IN" dirty="0"/>
            </a:br>
            <a:r>
              <a:rPr lang="en-IN" dirty="0" smtClean="0"/>
              <a:t/>
            </a:r>
            <a:br>
              <a:rPr lang="en-IN" dirty="0" smtClean="0"/>
            </a:br>
            <a:r>
              <a:rPr lang="en-IN" dirty="0" smtClean="0"/>
              <a:t/>
            </a:r>
            <a:br>
              <a:rPr lang="en-IN" dirty="0" smtClean="0"/>
            </a:b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5057795"/>
          </a:xfrm>
        </p:spPr>
        <p:txBody>
          <a:bodyPr/>
          <a:lstStyle/>
          <a:p>
            <a:r>
              <a:rPr lang="en-US" dirty="0"/>
              <a:t>Consider the below page of the </a:t>
            </a:r>
            <a:r>
              <a:rPr lang="en-US" dirty="0" err="1"/>
              <a:t>mCart</a:t>
            </a:r>
            <a:r>
              <a:rPr lang="en-US" dirty="0"/>
              <a:t> application that displays the list of mobile phones available. For each mobile in the list, you can see its image, name, price, and availability status. </a:t>
            </a:r>
          </a:p>
          <a:p>
            <a:endParaRPr lang="en-US" dirty="0" smtClean="0"/>
          </a:p>
          <a:p>
            <a:endParaRPr lang="en-US" dirty="0"/>
          </a:p>
          <a:p>
            <a:endParaRPr lang="en-US" dirty="0" smtClean="0"/>
          </a:p>
          <a:p>
            <a:endParaRPr lang="en-US" dirty="0"/>
          </a:p>
          <a:p>
            <a:endParaRPr lang="en-US" dirty="0" smtClean="0"/>
          </a:p>
          <a:p>
            <a:endParaRPr lang="en-US" dirty="0"/>
          </a:p>
          <a:p>
            <a:pPr marL="0" indent="0">
              <a:buNone/>
            </a:pPr>
            <a:endParaRPr lang="en-US" dirty="0"/>
          </a:p>
          <a:p>
            <a:r>
              <a:rPr lang="en-US" dirty="0"/>
              <a:t>This requirement is implemented using the concept of </a:t>
            </a:r>
            <a:r>
              <a:rPr lang="en-US" b="1" dirty="0"/>
              <a:t>Arrays </a:t>
            </a:r>
            <a:r>
              <a:rPr lang="en-US" dirty="0"/>
              <a:t>in </a:t>
            </a:r>
            <a:r>
              <a:rPr lang="en-US" dirty="0" err="1"/>
              <a:t>TypeScript</a:t>
            </a:r>
            <a:r>
              <a:rPr lang="en-US" dirty="0"/>
              <a:t>. Let us discuss arrays in </a:t>
            </a:r>
            <a:r>
              <a:rPr lang="en-US" dirty="0" err="1"/>
              <a:t>TypeScript</a:t>
            </a:r>
            <a:r>
              <a:rPr lang="en-US" dirty="0" smtClean="0"/>
              <a:t>.</a:t>
            </a:r>
            <a:r>
              <a:rPr lang="en-US" dirty="0"/>
              <a:t/>
            </a:r>
            <a:br>
              <a:rPr lang="en-US" dirty="0"/>
            </a:br>
            <a:endParaRPr lang="en-US" dirty="0"/>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76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4878" y="2301240"/>
            <a:ext cx="7091042" cy="256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67786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IN" dirty="0"/>
              <a:t>Arrays</a:t>
            </a:r>
            <a:endParaRPr lang="en-IN" dirty="0"/>
          </a:p>
          <a:p>
            <a:r>
              <a:rPr lang="en-IN" dirty="0"/>
              <a:t/>
            </a:r>
            <a:br>
              <a:rPr lang="en-IN" dirty="0"/>
            </a:br>
            <a:endParaRPr lang="en-IN" dirty="0"/>
          </a:p>
          <a:p>
            <a:r>
              <a:rPr lang="en-IN" dirty="0"/>
              <a:t/>
            </a:r>
            <a:br>
              <a:rPr lang="en-IN" dirty="0"/>
            </a:br>
            <a:r>
              <a:rPr lang="en-IN" dirty="0"/>
              <a:t/>
            </a:r>
            <a:br>
              <a:rPr lang="en-IN" dirty="0"/>
            </a:br>
            <a:r>
              <a:rPr lang="en-IN" dirty="0" smtClean="0"/>
              <a:t/>
            </a:r>
            <a:br>
              <a:rPr lang="en-IN" dirty="0" smtClean="0"/>
            </a:br>
            <a:r>
              <a:rPr lang="en-IN" dirty="0" smtClean="0"/>
              <a:t/>
            </a:r>
            <a:br>
              <a:rPr lang="en-IN" dirty="0" smtClean="0"/>
            </a:b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3816429"/>
          </a:xfrm>
        </p:spPr>
        <p:txBody>
          <a:bodyPr/>
          <a:lstStyle/>
          <a:p>
            <a:r>
              <a:rPr lang="en-US" dirty="0"/>
              <a:t>An array is used to store multiple values in a single variable. The values stored in an array can be easily accessed using the index position of the data stored in the array.</a:t>
            </a:r>
          </a:p>
          <a:p>
            <a:r>
              <a:rPr lang="en-US" dirty="0" err="1"/>
              <a:t>TypeScript</a:t>
            </a:r>
            <a:r>
              <a:rPr lang="en-US" dirty="0"/>
              <a:t> array is an object to store multiple values in a variable with a type annotation. They are like JavaScript arrays. </a:t>
            </a:r>
          </a:p>
          <a:p>
            <a:r>
              <a:rPr lang="en-US" dirty="0"/>
              <a:t>Arrays can be created using one of the methods given below:</a:t>
            </a:r>
          </a:p>
          <a:p>
            <a:r>
              <a:rPr lang="en-US" dirty="0"/>
              <a:t>1. Using </a:t>
            </a:r>
            <a:r>
              <a:rPr lang="en-US" dirty="0" err="1"/>
              <a:t>datatype</a:t>
            </a:r>
            <a:r>
              <a:rPr lang="en-US" dirty="0"/>
              <a:t>[] </a:t>
            </a:r>
            <a:r>
              <a:rPr lang="en-US" dirty="0" smtClean="0"/>
              <a:t>declaration</a:t>
            </a:r>
          </a:p>
          <a:p>
            <a:endParaRPr lang="en-US" dirty="0"/>
          </a:p>
          <a:p>
            <a:endParaRPr lang="en-US" dirty="0" smtClean="0"/>
          </a:p>
          <a:p>
            <a:r>
              <a:rPr lang="en-IN" dirty="0"/>
              <a:t>2. Using Array&lt;type&gt; declaration</a:t>
            </a:r>
            <a:endParaRPr lang="en-US" dirty="0"/>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9187" y="3627120"/>
            <a:ext cx="6083781" cy="802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187" y="5104448"/>
            <a:ext cx="6083781"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83859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IN" dirty="0"/>
              <a:t>Arrays</a:t>
            </a:r>
            <a:endParaRPr lang="en-IN" dirty="0"/>
          </a:p>
          <a:p>
            <a:r>
              <a:rPr lang="en-IN" dirty="0"/>
              <a:t/>
            </a:r>
            <a:br>
              <a:rPr lang="en-IN" dirty="0"/>
            </a:br>
            <a:endParaRPr lang="en-IN" dirty="0"/>
          </a:p>
          <a:p>
            <a:r>
              <a:rPr lang="en-IN" dirty="0"/>
              <a:t/>
            </a:r>
            <a:br>
              <a:rPr lang="en-IN" dirty="0"/>
            </a:br>
            <a:r>
              <a:rPr lang="en-IN" dirty="0"/>
              <a:t/>
            </a:r>
            <a:br>
              <a:rPr lang="en-IN" dirty="0"/>
            </a:br>
            <a:r>
              <a:rPr lang="en-IN" dirty="0" smtClean="0"/>
              <a:t/>
            </a:r>
            <a:br>
              <a:rPr lang="en-IN" dirty="0" smtClean="0"/>
            </a:br>
            <a:r>
              <a:rPr lang="en-IN" dirty="0" smtClean="0"/>
              <a:t/>
            </a:r>
            <a:br>
              <a:rPr lang="en-IN" dirty="0" smtClean="0"/>
            </a:b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4021614"/>
          </a:xfrm>
        </p:spPr>
        <p:txBody>
          <a:bodyPr/>
          <a:lstStyle/>
          <a:p>
            <a:r>
              <a:rPr lang="en-IN" dirty="0"/>
              <a:t>3. Using any[] </a:t>
            </a:r>
            <a:r>
              <a:rPr lang="en-IN" dirty="0" smtClean="0"/>
              <a:t>declaration</a:t>
            </a:r>
          </a:p>
          <a:p>
            <a:endParaRPr lang="en-US" dirty="0"/>
          </a:p>
          <a:p>
            <a:endParaRPr lang="en-US" dirty="0" smtClean="0"/>
          </a:p>
          <a:p>
            <a:endParaRPr lang="en-US" dirty="0"/>
          </a:p>
          <a:p>
            <a:endParaRPr lang="en-US" dirty="0" smtClean="0"/>
          </a:p>
          <a:p>
            <a:r>
              <a:rPr lang="en-US" dirty="0" smtClean="0"/>
              <a:t>A </a:t>
            </a:r>
            <a:r>
              <a:rPr lang="en-US" dirty="0" err="1"/>
              <a:t>TypeScript</a:t>
            </a:r>
            <a:r>
              <a:rPr lang="en-US" dirty="0"/>
              <a:t> array defined with a specific type does not accept data of different types. </a:t>
            </a:r>
            <a:endParaRPr lang="en-US" dirty="0" smtClean="0"/>
          </a:p>
          <a:p>
            <a:r>
              <a:rPr lang="en-US" dirty="0" err="1" smtClean="0"/>
              <a:t>TypeScript</a:t>
            </a:r>
            <a:r>
              <a:rPr lang="en-US" dirty="0" smtClean="0"/>
              <a:t> </a:t>
            </a:r>
            <a:r>
              <a:rPr lang="en-US" dirty="0"/>
              <a:t>arrays can be accessed and used much like JavaScript arrays.</a:t>
            </a:r>
            <a:endParaRPr lang="en-IN" dirty="0"/>
          </a:p>
          <a:p>
            <a:pPr marL="0" indent="0">
              <a:buNone/>
            </a:pPr>
            <a:r>
              <a:rPr lang="en-IN" dirty="0"/>
              <a:t/>
            </a:r>
            <a:br>
              <a:rPr lang="en-IN" dirty="0"/>
            </a:br>
            <a:endParaRPr lang="en-US" dirty="0"/>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8690" y="2000251"/>
            <a:ext cx="6232810"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11035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US" dirty="0"/>
              <a:t>Declaring Variables</a:t>
            </a:r>
          </a:p>
          <a:p>
            <a:endParaRPr lang="en-US" dirty="0" smtClean="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0" y="1086879"/>
            <a:ext cx="11450409" cy="1128514"/>
          </a:xfrm>
        </p:spPr>
        <p:txBody>
          <a:bodyPr/>
          <a:lstStyle/>
          <a:p>
            <a:r>
              <a:rPr lang="en-US" dirty="0"/>
              <a:t>Declaration of a variable is used to assign a data type and an identifier to a variable. Declaration of variables in </a:t>
            </a:r>
            <a:r>
              <a:rPr lang="en-US" dirty="0" err="1"/>
              <a:t>TypeScript</a:t>
            </a:r>
            <a:r>
              <a:rPr lang="en-US" dirty="0"/>
              <a:t> is like JavaScript variable declaration. </a:t>
            </a:r>
          </a:p>
          <a:p>
            <a:r>
              <a:rPr lang="en-US" dirty="0"/>
              <a:t>Below are the three declaration types supported in </a:t>
            </a:r>
            <a:r>
              <a:rPr lang="en-US" dirty="0" err="1"/>
              <a:t>TypeScript</a:t>
            </a:r>
            <a:r>
              <a:rPr lang="en-US" dirty="0"/>
              <a:t>. </a:t>
            </a:r>
          </a:p>
        </p:txBody>
      </p:sp>
      <p:graphicFrame>
        <p:nvGraphicFramePr>
          <p:cNvPr id="2" name="Table 1"/>
          <p:cNvGraphicFramePr>
            <a:graphicFrameLocks noGrp="1"/>
          </p:cNvGraphicFramePr>
          <p:nvPr>
            <p:extLst>
              <p:ext uri="{D42A27DB-BD31-4B8C-83A1-F6EECF244321}">
                <p14:modId xmlns:p14="http://schemas.microsoft.com/office/powerpoint/2010/main" val="3579419238"/>
              </p:ext>
            </p:extLst>
          </p:nvPr>
        </p:nvGraphicFramePr>
        <p:xfrm>
          <a:off x="1432560" y="2392680"/>
          <a:ext cx="9631680" cy="4029720"/>
        </p:xfrm>
        <a:graphic>
          <a:graphicData uri="http://schemas.openxmlformats.org/drawingml/2006/table">
            <a:tbl>
              <a:tblPr>
                <a:tableStyleId>{7E9639D4-E3E2-4D34-9284-5A2195B3D0D7}</a:tableStyleId>
              </a:tblPr>
              <a:tblGrid>
                <a:gridCol w="2240280"/>
                <a:gridCol w="7391400"/>
              </a:tblGrid>
              <a:tr h="975360">
                <a:tc>
                  <a:txBody>
                    <a:bodyPr/>
                    <a:lstStyle/>
                    <a:p>
                      <a:r>
                        <a:rPr lang="en-IN" sz="1800" dirty="0">
                          <a:effectLst/>
                        </a:rPr>
                        <a:t>Data Type</a:t>
                      </a:r>
                      <a:endParaRPr lang="en-IN" sz="1800" b="1" dirty="0">
                        <a:effectLst/>
                      </a:endParaRPr>
                    </a:p>
                  </a:txBody>
                  <a:tcPr marL="3180" marR="3180" marT="3180" marB="3180" anchor="ctr"/>
                </a:tc>
                <a:tc>
                  <a:txBody>
                    <a:bodyPr/>
                    <a:lstStyle/>
                    <a:p>
                      <a:r>
                        <a:rPr lang="en-IN" sz="1800">
                          <a:effectLst/>
                        </a:rPr>
                        <a:t>Explanation</a:t>
                      </a:r>
                      <a:endParaRPr lang="en-IN" sz="1800" b="1">
                        <a:effectLst/>
                      </a:endParaRPr>
                    </a:p>
                  </a:txBody>
                  <a:tcPr marL="3180" marR="3180" marT="3180" marB="3180" anchor="ctr"/>
                </a:tc>
              </a:tr>
              <a:tr h="975360">
                <a:tc>
                  <a:txBody>
                    <a:bodyPr/>
                    <a:lstStyle/>
                    <a:p>
                      <a:r>
                        <a:rPr lang="en-IN" sz="1800" dirty="0" err="1">
                          <a:effectLst/>
                        </a:rPr>
                        <a:t>var</a:t>
                      </a:r>
                      <a:r>
                        <a:rPr lang="en-IN" sz="1800" dirty="0">
                          <a:effectLst/>
                        </a:rPr>
                        <a:t>                             </a:t>
                      </a:r>
                    </a:p>
                  </a:txBody>
                  <a:tcPr marL="3180" marR="3180" marT="3180" marB="3180" anchor="ctr"/>
                </a:tc>
                <a:tc>
                  <a:txBody>
                    <a:bodyPr/>
                    <a:lstStyle/>
                    <a:p>
                      <a:r>
                        <a:rPr lang="en-US" sz="1800" dirty="0">
                          <a:effectLst/>
                        </a:rPr>
                        <a:t>Variable declared with this type would have function scope.  </a:t>
                      </a:r>
                    </a:p>
                    <a:p>
                      <a:r>
                        <a:rPr lang="en-US" sz="1800" dirty="0">
                          <a:effectLst/>
                        </a:rPr>
                        <a:t>They can be re-assigned and re-defined. </a:t>
                      </a:r>
                    </a:p>
                    <a:p>
                      <a:r>
                        <a:rPr lang="en-US" sz="1800" dirty="0">
                          <a:effectLst/>
                        </a:rPr>
                        <a:t>When a variable declared outside the function, it would have global scope and automatically attaches itself to the window object. </a:t>
                      </a:r>
                    </a:p>
                  </a:txBody>
                  <a:tcPr marL="3180" marR="3180" marT="3180" marB="3180" anchor="ctr"/>
                </a:tc>
              </a:tr>
              <a:tr h="975360">
                <a:tc>
                  <a:txBody>
                    <a:bodyPr/>
                    <a:lstStyle/>
                    <a:p>
                      <a:r>
                        <a:rPr lang="en-IN" sz="1800">
                          <a:effectLst/>
                        </a:rPr>
                        <a:t>let </a:t>
                      </a:r>
                    </a:p>
                  </a:txBody>
                  <a:tcPr marL="3180" marR="3180" marT="3180" marB="3180" anchor="ctr"/>
                </a:tc>
                <a:tc>
                  <a:txBody>
                    <a:bodyPr/>
                    <a:lstStyle/>
                    <a:p>
                      <a:r>
                        <a:rPr lang="en-US" sz="1800" dirty="0">
                          <a:effectLst/>
                        </a:rPr>
                        <a:t>Variable declared with this type would have a block-level scope. </a:t>
                      </a:r>
                    </a:p>
                    <a:p>
                      <a:r>
                        <a:rPr lang="en-US" sz="1800" dirty="0">
                          <a:effectLst/>
                        </a:rPr>
                        <a:t>They can be re-assigned and cannot be redefined. </a:t>
                      </a:r>
                    </a:p>
                  </a:txBody>
                  <a:tcPr marL="3180" marR="3180" marT="3180" marB="3180" anchor="ctr"/>
                </a:tc>
              </a:tr>
              <a:tr h="975360">
                <a:tc>
                  <a:txBody>
                    <a:bodyPr/>
                    <a:lstStyle/>
                    <a:p>
                      <a:r>
                        <a:rPr lang="en-IN" sz="1800">
                          <a:effectLst/>
                        </a:rPr>
                        <a:t>const </a:t>
                      </a:r>
                    </a:p>
                  </a:txBody>
                  <a:tcPr marL="3180" marR="3180" marT="3180" marB="3180" anchor="ctr"/>
                </a:tc>
                <a:tc>
                  <a:txBody>
                    <a:bodyPr/>
                    <a:lstStyle/>
                    <a:p>
                      <a:r>
                        <a:rPr lang="en-US" sz="1800" dirty="0">
                          <a:effectLst/>
                        </a:rPr>
                        <a:t>Variable declared with this type would have a block-level scope. </a:t>
                      </a:r>
                    </a:p>
                    <a:p>
                      <a:r>
                        <a:rPr lang="en-US" sz="1800" dirty="0">
                          <a:effectLst/>
                        </a:rPr>
                        <a:t>They can be neither re-assigned nor re-defined.  </a:t>
                      </a:r>
                    </a:p>
                  </a:txBody>
                  <a:tcPr marL="3180" marR="3180" marT="3180" marB="3180" anchor="ctr"/>
                </a:tc>
              </a:tr>
            </a:tbl>
          </a:graphicData>
        </a:graphic>
      </p:graphicFrame>
    </p:spTree>
    <p:extLst>
      <p:ext uri="{BB962C8B-B14F-4D97-AF65-F5344CB8AC3E}">
        <p14:creationId xmlns:p14="http://schemas.microsoft.com/office/powerpoint/2010/main" val="1329807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IN" dirty="0"/>
              <a:t>Arrays</a:t>
            </a:r>
            <a:endParaRPr lang="en-IN" dirty="0"/>
          </a:p>
          <a:p>
            <a:r>
              <a:rPr lang="en-IN" dirty="0"/>
              <a:t/>
            </a:r>
            <a:br>
              <a:rPr lang="en-IN" dirty="0"/>
            </a:br>
            <a:endParaRPr lang="en-IN" dirty="0"/>
          </a:p>
          <a:p>
            <a:r>
              <a:rPr lang="en-IN" dirty="0"/>
              <a:t/>
            </a:r>
            <a:br>
              <a:rPr lang="en-IN" dirty="0"/>
            </a:br>
            <a:r>
              <a:rPr lang="en-IN" dirty="0"/>
              <a:t/>
            </a:r>
            <a:br>
              <a:rPr lang="en-IN" dirty="0"/>
            </a:br>
            <a:r>
              <a:rPr lang="en-IN" dirty="0" smtClean="0"/>
              <a:t/>
            </a:r>
            <a:br>
              <a:rPr lang="en-IN" dirty="0" smtClean="0"/>
            </a:br>
            <a:r>
              <a:rPr lang="en-IN" dirty="0" smtClean="0"/>
              <a:t/>
            </a:r>
            <a:br>
              <a:rPr lang="en-IN" dirty="0" smtClean="0"/>
            </a:b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1128514"/>
          </a:xfrm>
        </p:spPr>
        <p:txBody>
          <a:bodyPr/>
          <a:lstStyle/>
          <a:p>
            <a:r>
              <a:rPr lang="en-US" dirty="0"/>
              <a:t>JavaScript Array has several useful properties and methods to access or modify an array. All the JavaScript array methods are supported in </a:t>
            </a:r>
            <a:r>
              <a:rPr lang="en-US" dirty="0" err="1"/>
              <a:t>TypeScript</a:t>
            </a:r>
            <a:r>
              <a:rPr lang="en-US" dirty="0"/>
              <a:t> also. Few examples are given below.</a:t>
            </a:r>
          </a:p>
          <a:p>
            <a:r>
              <a:rPr lang="en-US" dirty="0"/>
              <a:t>Value can be added dynamically to an array using either the push method or the index reference.</a:t>
            </a:r>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806" y="2747963"/>
            <a:ext cx="8822154" cy="289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43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IN" dirty="0"/>
              <a:t>Arrays</a:t>
            </a:r>
            <a:endParaRPr lang="en-IN" dirty="0"/>
          </a:p>
          <a:p>
            <a:r>
              <a:rPr lang="en-IN" dirty="0"/>
              <a:t/>
            </a:r>
            <a:br>
              <a:rPr lang="en-IN" dirty="0"/>
            </a:br>
            <a:endParaRPr lang="en-IN" dirty="0"/>
          </a:p>
          <a:p>
            <a:r>
              <a:rPr lang="en-IN" dirty="0"/>
              <a:t/>
            </a:r>
            <a:br>
              <a:rPr lang="en-IN" dirty="0"/>
            </a:br>
            <a:r>
              <a:rPr lang="en-IN" dirty="0"/>
              <a:t/>
            </a:r>
            <a:br>
              <a:rPr lang="en-IN" dirty="0"/>
            </a:br>
            <a:r>
              <a:rPr lang="en-IN" dirty="0" smtClean="0"/>
              <a:t/>
            </a:r>
            <a:br>
              <a:rPr lang="en-IN" dirty="0" smtClean="0"/>
            </a:br>
            <a:r>
              <a:rPr lang="en-IN" dirty="0" smtClean="0"/>
              <a:t/>
            </a:r>
            <a:br>
              <a:rPr lang="en-IN" dirty="0" smtClean="0"/>
            </a:b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1128514"/>
          </a:xfrm>
        </p:spPr>
        <p:txBody>
          <a:bodyPr/>
          <a:lstStyle/>
          <a:p>
            <a:r>
              <a:rPr lang="en-US" dirty="0"/>
              <a:t>Data can be removed from an array using the pop method or splice method</a:t>
            </a:r>
          </a:p>
          <a:p>
            <a:pPr marL="0" indent="0">
              <a:buNone/>
            </a:pPr>
            <a:r>
              <a:rPr lang="en-US" dirty="0"/>
              <a:t/>
            </a:r>
            <a:br>
              <a:rPr lang="en-US" dirty="0"/>
            </a:br>
            <a:endParaRPr lang="en-US" dirty="0"/>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0284" y="1847850"/>
            <a:ext cx="6238875" cy="901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521" y="3288983"/>
            <a:ext cx="5882638"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19405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IN" dirty="0"/>
              <a:t>Arrays</a:t>
            </a:r>
            <a:endParaRPr lang="en-IN" dirty="0"/>
          </a:p>
          <a:p>
            <a:r>
              <a:rPr lang="en-IN" dirty="0"/>
              <a:t/>
            </a:r>
            <a:br>
              <a:rPr lang="en-IN" dirty="0"/>
            </a:br>
            <a:endParaRPr lang="en-IN" dirty="0"/>
          </a:p>
          <a:p>
            <a:r>
              <a:rPr lang="en-IN" dirty="0"/>
              <a:t/>
            </a:r>
            <a:br>
              <a:rPr lang="en-IN" dirty="0"/>
            </a:br>
            <a:r>
              <a:rPr lang="en-IN" dirty="0"/>
              <a:t/>
            </a:r>
            <a:br>
              <a:rPr lang="en-IN" dirty="0"/>
            </a:br>
            <a:r>
              <a:rPr lang="en-IN" dirty="0" smtClean="0"/>
              <a:t/>
            </a:r>
            <a:br>
              <a:rPr lang="en-IN" dirty="0" smtClean="0"/>
            </a:br>
            <a:r>
              <a:rPr lang="en-IN" dirty="0" smtClean="0"/>
              <a:t/>
            </a:r>
            <a:br>
              <a:rPr lang="en-IN" dirty="0" smtClean="0"/>
            </a:b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646331"/>
          </a:xfrm>
        </p:spPr>
        <p:txBody>
          <a:bodyPr/>
          <a:lstStyle/>
          <a:p>
            <a:r>
              <a:rPr lang="en-US" dirty="0"/>
              <a:t>The splice function removes the item from a specific index position. </a:t>
            </a:r>
            <a:br>
              <a:rPr lang="en-US" dirty="0"/>
            </a:br>
            <a:endParaRPr lang="en-US" dirty="0"/>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597" y="2001678"/>
            <a:ext cx="7700013" cy="1208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3875723"/>
            <a:ext cx="575310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2294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IN" dirty="0"/>
              <a:t>Tuple</a:t>
            </a:r>
            <a:endParaRPr lang="en-IN" dirty="0"/>
          </a:p>
          <a:p>
            <a:r>
              <a:rPr lang="en-IN" dirty="0"/>
              <a:t/>
            </a:r>
            <a:br>
              <a:rPr lang="en-IN" dirty="0"/>
            </a:br>
            <a:endParaRPr lang="en-IN" dirty="0"/>
          </a:p>
          <a:p>
            <a:r>
              <a:rPr lang="en-IN" dirty="0"/>
              <a:t/>
            </a:r>
            <a:br>
              <a:rPr lang="en-IN" dirty="0"/>
            </a:br>
            <a:endParaRPr lang="en-IN" dirty="0"/>
          </a:p>
          <a:p>
            <a:r>
              <a:rPr lang="en-IN" dirty="0"/>
              <a:t/>
            </a:r>
            <a:br>
              <a:rPr lang="en-IN" dirty="0"/>
            </a:br>
            <a:r>
              <a:rPr lang="en-IN" dirty="0"/>
              <a:t/>
            </a:r>
            <a:br>
              <a:rPr lang="en-IN" dirty="0"/>
            </a:br>
            <a:r>
              <a:rPr lang="en-IN" dirty="0" smtClean="0"/>
              <a:t/>
            </a:r>
            <a:br>
              <a:rPr lang="en-IN" dirty="0" smtClean="0"/>
            </a:br>
            <a:r>
              <a:rPr lang="en-IN" dirty="0" smtClean="0"/>
              <a:t/>
            </a:r>
            <a:br>
              <a:rPr lang="en-IN" dirty="0" smtClean="0"/>
            </a:b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3754874"/>
          </a:xfrm>
        </p:spPr>
        <p:txBody>
          <a:bodyPr/>
          <a:lstStyle/>
          <a:p>
            <a:r>
              <a:rPr lang="en-US" dirty="0"/>
              <a:t>In the </a:t>
            </a:r>
            <a:r>
              <a:rPr lang="en-US" dirty="0" err="1"/>
              <a:t>mCart</a:t>
            </a:r>
            <a:r>
              <a:rPr lang="en-US" dirty="0"/>
              <a:t> application, tuples can be used to store product details that require more than one type of data.</a:t>
            </a:r>
          </a:p>
          <a:p>
            <a:r>
              <a:rPr lang="en-US" dirty="0"/>
              <a:t>The order of the first set of data entries while initializing a tuple variable should be the same as the order in which the type is declared in a tuple.</a:t>
            </a:r>
          </a:p>
          <a:p>
            <a:r>
              <a:rPr lang="en-US" dirty="0"/>
              <a:t>A developer can initialize only one entry as per </a:t>
            </a:r>
            <a:r>
              <a:rPr lang="en-US" dirty="0" err="1"/>
              <a:t>TypeScript</a:t>
            </a:r>
            <a:r>
              <a:rPr lang="en-US" dirty="0"/>
              <a:t> data restriction length policy.  </a:t>
            </a:r>
          </a:p>
          <a:p>
            <a:r>
              <a:rPr lang="en-US" dirty="0"/>
              <a:t>A compilation error will be thrown in below two cases:</a:t>
            </a:r>
          </a:p>
          <a:p>
            <a:pPr lvl="1"/>
            <a:r>
              <a:rPr lang="en-US" dirty="0"/>
              <a:t>if you are trying to assign multiple entries in the first initialization. </a:t>
            </a:r>
          </a:p>
          <a:p>
            <a:pPr lvl="1"/>
            <a:r>
              <a:rPr lang="en-US" dirty="0" smtClean="0"/>
              <a:t>if </a:t>
            </a:r>
            <a:r>
              <a:rPr lang="en-US" dirty="0"/>
              <a:t>you try to initialize different </a:t>
            </a:r>
            <a:r>
              <a:rPr lang="en-US" dirty="0" err="1"/>
              <a:t>datatypes</a:t>
            </a:r>
            <a:r>
              <a:rPr lang="en-US" dirty="0"/>
              <a:t> directly to the tuple declared variable. </a:t>
            </a:r>
          </a:p>
          <a:p>
            <a:r>
              <a:rPr lang="en-US" dirty="0"/>
              <a:t>In order to overcome the above-mentioned compilation errors, use the push() method. </a:t>
            </a:r>
          </a:p>
          <a:p>
            <a:r>
              <a:rPr lang="en-US" b="1" dirty="0"/>
              <a:t>Example:</a:t>
            </a:r>
            <a:endParaRPr lang="en-US" dirty="0"/>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322397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IN" dirty="0"/>
              <a:t>Tuple</a:t>
            </a:r>
            <a:endParaRPr lang="en-IN" dirty="0"/>
          </a:p>
          <a:p>
            <a:r>
              <a:rPr lang="en-IN" dirty="0"/>
              <a:t/>
            </a:r>
            <a:br>
              <a:rPr lang="en-IN" dirty="0"/>
            </a:br>
            <a:endParaRPr lang="en-IN" dirty="0"/>
          </a:p>
          <a:p>
            <a:r>
              <a:rPr lang="en-IN" dirty="0"/>
              <a:t/>
            </a:r>
            <a:br>
              <a:rPr lang="en-IN" dirty="0"/>
            </a:br>
            <a:endParaRPr lang="en-IN" dirty="0"/>
          </a:p>
          <a:p>
            <a:r>
              <a:rPr lang="en-IN" dirty="0"/>
              <a:t/>
            </a:r>
            <a:br>
              <a:rPr lang="en-IN" dirty="0"/>
            </a:br>
            <a:r>
              <a:rPr lang="en-IN" dirty="0"/>
              <a:t/>
            </a:r>
            <a:br>
              <a:rPr lang="en-IN" dirty="0"/>
            </a:br>
            <a:r>
              <a:rPr lang="en-IN" dirty="0" smtClean="0"/>
              <a:t/>
            </a:r>
            <a:br>
              <a:rPr lang="en-IN" dirty="0" smtClean="0"/>
            </a:br>
            <a:r>
              <a:rPr lang="en-IN" dirty="0" smtClean="0"/>
              <a:t/>
            </a:r>
            <a:br>
              <a:rPr lang="en-IN" dirty="0" smtClean="0"/>
            </a:b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4503797"/>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In </a:t>
            </a:r>
            <a:r>
              <a:rPr lang="en-US" dirty="0"/>
              <a:t>the above example, the error is due to multiple declarations in the first initialization which violates the length restriction policy. To avoid this, the push method can be used as shown in the code.</a:t>
            </a:r>
          </a:p>
          <a:p>
            <a:endParaRPr lang="en-US" dirty="0"/>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676" y="1692509"/>
            <a:ext cx="9157244" cy="211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38910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US" dirty="0"/>
              <a:t>Rest and spread operators</a:t>
            </a:r>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4985980"/>
          </a:xfrm>
        </p:spPr>
        <p:txBody>
          <a:bodyPr/>
          <a:lstStyle/>
          <a:p>
            <a:r>
              <a:rPr lang="en-US" dirty="0"/>
              <a:t>The all new operator in ES6 with triple dots … is called rest or spread operator and can be used in two different contexts:</a:t>
            </a:r>
          </a:p>
          <a:p>
            <a:endParaRPr lang="en-US" dirty="0" smtClean="0"/>
          </a:p>
          <a:p>
            <a:r>
              <a:rPr lang="en-US" dirty="0" smtClean="0"/>
              <a:t>Rest </a:t>
            </a:r>
            <a:r>
              <a:rPr lang="en-US" dirty="0"/>
              <a:t>– as the name indicates serves as a placeholder to hold rest of the parameters passed in a function</a:t>
            </a:r>
            <a:r>
              <a:rPr lang="en-US" dirty="0" smtClean="0"/>
              <a:t>.</a:t>
            </a:r>
          </a:p>
          <a:p>
            <a:endParaRPr lang="en-US" dirty="0"/>
          </a:p>
          <a:p>
            <a:endParaRPr lang="en-US" dirty="0" smtClean="0"/>
          </a:p>
          <a:p>
            <a:endParaRPr lang="en-US" dirty="0"/>
          </a:p>
          <a:p>
            <a:endParaRPr lang="en-US" dirty="0" smtClean="0"/>
          </a:p>
          <a:p>
            <a:endParaRPr lang="en-US" dirty="0" smtClean="0"/>
          </a:p>
          <a:p>
            <a:r>
              <a:rPr lang="en-US" dirty="0" smtClean="0"/>
              <a:t>Z </a:t>
            </a:r>
            <a:r>
              <a:rPr lang="en-US" dirty="0"/>
              <a:t>with triple dots … serves as a variable length array which can hold any number of elements at run time.</a:t>
            </a:r>
          </a:p>
          <a:p>
            <a:pPr marL="0" indent="0">
              <a:buNone/>
            </a:pPr>
            <a:endParaRPr lang="en-US" dirty="0"/>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785" y="3238978"/>
            <a:ext cx="7935425" cy="1409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32520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US" dirty="0"/>
              <a:t>Rest and spread operators</a:t>
            </a:r>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4021614"/>
          </a:xfrm>
        </p:spPr>
        <p:txBody>
          <a:bodyPr/>
          <a:lstStyle/>
          <a:p>
            <a:r>
              <a:rPr lang="en-US" dirty="0"/>
              <a:t>Spread – helps in spreading out the elements of the array to new variable.</a:t>
            </a:r>
          </a:p>
          <a:p>
            <a:endParaRPr lang="en-US" dirty="0" smtClean="0"/>
          </a:p>
          <a:p>
            <a:endParaRPr lang="en-US" dirty="0"/>
          </a:p>
          <a:p>
            <a:endParaRPr lang="en-US" dirty="0" smtClean="0"/>
          </a:p>
          <a:p>
            <a:endParaRPr lang="en-US" dirty="0"/>
          </a:p>
          <a:p>
            <a:endParaRPr lang="en-US" dirty="0" smtClean="0"/>
          </a:p>
          <a:p>
            <a:r>
              <a:rPr lang="en-US" dirty="0"/>
              <a:t>The triple dots … in the above example before the arrays spread the content of them in the new array.</a:t>
            </a:r>
          </a:p>
          <a:p>
            <a:r>
              <a:rPr lang="en-US" dirty="0"/>
              <a:t/>
            </a:r>
            <a:br>
              <a:rPr lang="en-US" dirty="0"/>
            </a:br>
            <a:endParaRPr lang="en-US" dirty="0"/>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5080" y="1914525"/>
            <a:ext cx="669417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79327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US" dirty="0"/>
              <a:t>Using </a:t>
            </a:r>
            <a:r>
              <a:rPr lang="en-US" dirty="0" err="1"/>
              <a:t>Destructuring</a:t>
            </a: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1610697"/>
          </a:xfrm>
        </p:spPr>
        <p:txBody>
          <a:bodyPr/>
          <a:lstStyle/>
          <a:p>
            <a:r>
              <a:rPr lang="en-US" dirty="0"/>
              <a:t>ES6 </a:t>
            </a:r>
            <a:r>
              <a:rPr lang="en-US" dirty="0" err="1"/>
              <a:t>destructuring</a:t>
            </a:r>
            <a:r>
              <a:rPr lang="en-US" dirty="0"/>
              <a:t> gives a syntax which makes it easy to create objects based on variables.</a:t>
            </a:r>
          </a:p>
          <a:p>
            <a:r>
              <a:rPr lang="en-US" dirty="0"/>
              <a:t>It also helps to extract data from an object or array. </a:t>
            </a:r>
            <a:r>
              <a:rPr lang="en-US" dirty="0" err="1"/>
              <a:t>Destructuring</a:t>
            </a:r>
            <a:r>
              <a:rPr lang="en-US" dirty="0"/>
              <a:t> works even with the rest and spread operators.</a:t>
            </a:r>
          </a:p>
          <a:p>
            <a:r>
              <a:rPr lang="en-US" dirty="0"/>
              <a:t>Example:</a:t>
            </a:r>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905125"/>
            <a:ext cx="6877050" cy="130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4235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US" dirty="0"/>
              <a:t>Using </a:t>
            </a:r>
            <a:r>
              <a:rPr lang="en-US" dirty="0" err="1"/>
              <a:t>Destructuring</a:t>
            </a: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5191165"/>
          </a:xfrm>
        </p:spPr>
        <p:txBody>
          <a:bodyPr/>
          <a:lstStyle/>
          <a:p>
            <a:r>
              <a:rPr lang="en-IN" b="1" dirty="0"/>
              <a:t>Using </a:t>
            </a:r>
            <a:r>
              <a:rPr lang="en-IN" b="1" dirty="0" err="1"/>
              <a:t>Destructured</a:t>
            </a:r>
            <a:r>
              <a:rPr lang="en-IN" b="1" dirty="0"/>
              <a:t> </a:t>
            </a:r>
            <a:r>
              <a:rPr lang="en-IN" b="1" dirty="0" smtClean="0"/>
              <a:t>Values</a:t>
            </a:r>
          </a:p>
          <a:p>
            <a:endParaRPr lang="en-US" b="1" dirty="0"/>
          </a:p>
          <a:p>
            <a:endParaRPr lang="en-US" b="1" dirty="0" smtClean="0"/>
          </a:p>
          <a:p>
            <a:endParaRPr lang="en-US" b="1" dirty="0"/>
          </a:p>
          <a:p>
            <a:endParaRPr lang="en-US" b="1" dirty="0" smtClean="0"/>
          </a:p>
          <a:p>
            <a:r>
              <a:rPr lang="en-US" dirty="0"/>
              <a:t>Using Rest operator in </a:t>
            </a:r>
            <a:r>
              <a:rPr lang="en-US" dirty="0" err="1"/>
              <a:t>destructuring</a:t>
            </a:r>
            <a:r>
              <a:rPr lang="en-US" dirty="0" smtClean="0"/>
              <a:t>.</a:t>
            </a:r>
          </a:p>
          <a:p>
            <a:endParaRPr lang="en-US" dirty="0"/>
          </a:p>
          <a:p>
            <a:endParaRPr lang="en-US" dirty="0" smtClean="0"/>
          </a:p>
          <a:p>
            <a:endParaRPr lang="en-US" dirty="0"/>
          </a:p>
          <a:p>
            <a:r>
              <a:rPr lang="en-US" dirty="0"/>
              <a:t>In this case variable b will be an array with rest of the parameters.</a:t>
            </a:r>
          </a:p>
          <a:p>
            <a:pPr marL="0" indent="0">
              <a:buNone/>
            </a:pPr>
            <a:endParaRPr lang="en-US" dirty="0"/>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3670" y="1859280"/>
            <a:ext cx="55245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1830" y="4038600"/>
            <a:ext cx="55245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59334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US" dirty="0"/>
              <a:t>Using </a:t>
            </a:r>
            <a:r>
              <a:rPr lang="en-US" dirty="0" err="1"/>
              <a:t>Destructuring</a:t>
            </a: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4708981"/>
          </a:xfrm>
        </p:spPr>
        <p:txBody>
          <a:bodyPr/>
          <a:lstStyle/>
          <a:p>
            <a:endParaRPr lang="en-US" b="1" dirty="0" smtClean="0"/>
          </a:p>
          <a:p>
            <a:r>
              <a:rPr lang="en-US" b="1" dirty="0" err="1" smtClean="0"/>
              <a:t>Destructuring</a:t>
            </a:r>
            <a:r>
              <a:rPr lang="en-US" b="1" dirty="0" smtClean="0"/>
              <a:t> </a:t>
            </a:r>
            <a:r>
              <a:rPr lang="en-US" b="1" dirty="0"/>
              <a:t>objects</a:t>
            </a:r>
            <a:r>
              <a:rPr lang="en-US" dirty="0"/>
              <a:t>: In the below example an object is </a:t>
            </a:r>
            <a:r>
              <a:rPr lang="en-US" dirty="0" err="1"/>
              <a:t>destructured</a:t>
            </a:r>
            <a:r>
              <a:rPr lang="en-US" dirty="0"/>
              <a:t> into individual variables</a:t>
            </a:r>
          </a:p>
          <a:p>
            <a:endParaRPr lang="en-US" b="1" dirty="0"/>
          </a:p>
          <a:p>
            <a:endParaRPr lang="en-US" b="1" dirty="0" smtClean="0"/>
          </a:p>
          <a:p>
            <a:endParaRPr lang="en-US" b="1" dirty="0"/>
          </a:p>
          <a:p>
            <a:endParaRPr lang="en-US" b="1" dirty="0" smtClean="0"/>
          </a:p>
          <a:p>
            <a:endParaRPr lang="en-US" dirty="0" smtClean="0"/>
          </a:p>
          <a:p>
            <a:endParaRPr lang="en-US" dirty="0"/>
          </a:p>
          <a:p>
            <a:r>
              <a:rPr lang="en-US" dirty="0" smtClean="0"/>
              <a:t>An </a:t>
            </a:r>
            <a:r>
              <a:rPr lang="en-US" dirty="0"/>
              <a:t>alias </a:t>
            </a:r>
            <a:r>
              <a:rPr lang="en-US" dirty="0" err="1"/>
              <a:t>CurrentAge</a:t>
            </a:r>
            <a:r>
              <a:rPr lang="en-US" dirty="0"/>
              <a:t> is used for Age</a:t>
            </a:r>
          </a:p>
          <a:p>
            <a:endParaRPr lang="en-US" dirty="0"/>
          </a:p>
        </p:txBody>
      </p:sp>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1" y="2656519"/>
            <a:ext cx="9463954" cy="1945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77925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US" dirty="0"/>
              <a:t>Problem with </a:t>
            </a:r>
            <a:r>
              <a:rPr lang="en-US" dirty="0" err="1"/>
              <a:t>var</a:t>
            </a:r>
            <a:r>
              <a:rPr lang="en-US" dirty="0"/>
              <a:t> declaration: </a:t>
            </a:r>
          </a:p>
          <a:p>
            <a:endParaRPr lang="en-US" dirty="0"/>
          </a:p>
          <a:p>
            <a:endParaRPr lang="en-US" dirty="0" smtClean="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0" y="1086879"/>
            <a:ext cx="11450409" cy="1333698"/>
          </a:xfrm>
        </p:spPr>
        <p:txBody>
          <a:bodyPr/>
          <a:lstStyle/>
          <a:p>
            <a:r>
              <a:rPr lang="en-US" dirty="0" smtClean="0"/>
              <a:t>In </a:t>
            </a:r>
            <a:r>
              <a:rPr lang="en-US" dirty="0"/>
              <a:t>the below code, a strange behavior of the variable count can be observed. </a:t>
            </a:r>
            <a:endParaRPr lang="en-US" dirty="0" smtClean="0"/>
          </a:p>
          <a:p>
            <a:r>
              <a:rPr lang="en-US" dirty="0" smtClean="0"/>
              <a:t>This </a:t>
            </a:r>
            <a:r>
              <a:rPr lang="en-US" dirty="0"/>
              <a:t>variable can be accessed even outside the loop although it is defined inside the loop. </a:t>
            </a:r>
            <a:endParaRPr lang="en-US" dirty="0" smtClean="0"/>
          </a:p>
          <a:p>
            <a:r>
              <a:rPr lang="en-US" dirty="0" smtClean="0"/>
              <a:t>This </a:t>
            </a:r>
            <a:r>
              <a:rPr lang="en-US" dirty="0"/>
              <a:t>is due to the global scope nature of the </a:t>
            </a:r>
            <a:r>
              <a:rPr lang="en-US" b="1" dirty="0" err="1"/>
              <a:t>var</a:t>
            </a:r>
            <a:r>
              <a:rPr lang="en-US" b="1" dirty="0"/>
              <a:t> </a:t>
            </a:r>
            <a:r>
              <a:rPr lang="en-US" dirty="0"/>
              <a:t>data type declaration.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939415"/>
            <a:ext cx="8001000"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1063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US" dirty="0" err="1" smtClean="0"/>
              <a:t>Destructuring</a:t>
            </a:r>
            <a:r>
              <a:rPr lang="en-US" dirty="0" smtClean="0"/>
              <a:t> in Functions</a:t>
            </a: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851515"/>
          </a:xfrm>
        </p:spPr>
        <p:txBody>
          <a:bodyPr/>
          <a:lstStyle/>
          <a:p>
            <a:r>
              <a:rPr lang="en-US" b="1" dirty="0" err="1"/>
              <a:t>Destructuring</a:t>
            </a:r>
            <a:r>
              <a:rPr lang="en-US" b="1" dirty="0"/>
              <a:t> in functions</a:t>
            </a:r>
            <a:r>
              <a:rPr lang="en-US" dirty="0"/>
              <a:t>: This works very well with arrays and object for selecting specific information</a:t>
            </a:r>
          </a:p>
          <a:p>
            <a:r>
              <a:rPr lang="en-US" dirty="0"/>
              <a:t>Array </a:t>
            </a:r>
            <a:r>
              <a:rPr lang="en-US" dirty="0" err="1"/>
              <a:t>destructuring</a:t>
            </a:r>
            <a:r>
              <a:rPr lang="en-US" dirty="0"/>
              <a:t> in functions:</a:t>
            </a: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118" y="2606041"/>
            <a:ext cx="8815659" cy="197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13701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US" dirty="0" err="1" smtClean="0"/>
              <a:t>Destructuring</a:t>
            </a:r>
            <a:r>
              <a:rPr lang="en-US" dirty="0" smtClean="0"/>
              <a:t> in Functions</a:t>
            </a: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4708981"/>
          </a:xfrm>
        </p:spPr>
        <p:txBody>
          <a:bodyPr/>
          <a:lstStyle/>
          <a:p>
            <a:r>
              <a:rPr lang="en-US" dirty="0"/>
              <a:t>The first two array elements have been </a:t>
            </a:r>
            <a:r>
              <a:rPr lang="en-US" dirty="0" err="1"/>
              <a:t>destructured</a:t>
            </a:r>
            <a:r>
              <a:rPr lang="en-US" dirty="0"/>
              <a:t> into individual function parameters.</a:t>
            </a:r>
          </a:p>
          <a:p>
            <a:r>
              <a:rPr lang="en-US" dirty="0"/>
              <a:t>Object </a:t>
            </a:r>
            <a:r>
              <a:rPr lang="en-US" dirty="0" err="1"/>
              <a:t>destructuring</a:t>
            </a:r>
            <a:r>
              <a:rPr lang="en-US" dirty="0"/>
              <a:t> in functions</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a:t>The property Country of the object has been </a:t>
            </a:r>
            <a:r>
              <a:rPr lang="en-US" dirty="0" err="1"/>
              <a:t>destructured</a:t>
            </a:r>
            <a:r>
              <a:rPr lang="en-US" dirty="0"/>
              <a:t> and captured as a function parameter.</a:t>
            </a:r>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409825"/>
            <a:ext cx="6938010" cy="2559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43105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IN" dirty="0"/>
              <a:t>Template Literals</a:t>
            </a:r>
            <a:endParaRPr lang="en-IN" dirty="0"/>
          </a:p>
          <a:p>
            <a:r>
              <a:rPr lang="en-IN" dirty="0"/>
              <a:t/>
            </a:r>
            <a:br>
              <a:rPr lang="en-IN" dirty="0"/>
            </a:br>
            <a:endParaRPr lang="en-US" dirty="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182880" y="1056399"/>
            <a:ext cx="11450409" cy="5673348"/>
          </a:xfrm>
        </p:spPr>
        <p:txBody>
          <a:bodyPr/>
          <a:lstStyle/>
          <a:p>
            <a:r>
              <a:rPr lang="en-US" b="1" dirty="0"/>
              <a:t>Template Literals</a:t>
            </a:r>
          </a:p>
          <a:p>
            <a:r>
              <a:rPr lang="en-US" dirty="0"/>
              <a:t>A template literal is a new type of string literal in ES6.</a:t>
            </a:r>
          </a:p>
          <a:p>
            <a:r>
              <a:rPr lang="en-US" dirty="0"/>
              <a:t>It can span multiple lines and interpolate expressions  to include their results.</a:t>
            </a:r>
          </a:p>
          <a:p>
            <a:r>
              <a:rPr lang="en-US" dirty="0"/>
              <a:t>Example</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r>
              <a:rPr lang="en-US" dirty="0"/>
              <a:t>The variables are accessed using ${} notation.</a:t>
            </a:r>
          </a:p>
          <a:p>
            <a:pPr marL="0" indent="0">
              <a:buNone/>
            </a:pPr>
            <a:endParaRPr lang="en-US" dirty="0"/>
          </a:p>
        </p:txBody>
      </p:sp>
      <p:sp>
        <p:nvSpPr>
          <p:cNvPr id="2" name="AutoShape 2" descr="https://infyspringboard.onwingspan.com/common-content-store/Shared/Shared/Public/lex_auth_012563459509018624305_shared/web-hosted/assets/8.Construc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960" y="3078480"/>
            <a:ext cx="643699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28428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Text Placeholder 2"/>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9216967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US" dirty="0"/>
              <a:t>Problem with </a:t>
            </a:r>
            <a:r>
              <a:rPr lang="en-US" dirty="0" err="1"/>
              <a:t>var</a:t>
            </a:r>
            <a:r>
              <a:rPr lang="en-US" dirty="0"/>
              <a:t> declaration: </a:t>
            </a:r>
          </a:p>
          <a:p>
            <a:endParaRPr lang="en-US" dirty="0"/>
          </a:p>
          <a:p>
            <a:endParaRPr lang="en-US" dirty="0" smtClean="0"/>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0" y="1086879"/>
            <a:ext cx="11450409" cy="3683060"/>
          </a:xfrm>
        </p:spPr>
        <p:txBody>
          <a:bodyPr/>
          <a:lstStyle/>
          <a:p>
            <a:r>
              <a:rPr lang="en-US" dirty="0"/>
              <a:t>Some of the other problems with global scope variable are:  </a:t>
            </a:r>
          </a:p>
          <a:p>
            <a:r>
              <a:rPr lang="en-US" dirty="0"/>
              <a:t>When the </a:t>
            </a:r>
            <a:r>
              <a:rPr lang="en-US" dirty="0" err="1"/>
              <a:t>var</a:t>
            </a:r>
            <a:r>
              <a:rPr lang="en-US" dirty="0"/>
              <a:t> declared variable is defined outside a function it is attached with the window object which has only one instance. </a:t>
            </a:r>
          </a:p>
          <a:p>
            <a:r>
              <a:rPr lang="en-US" dirty="0"/>
              <a:t>This is a bad practice and causes an overridden of a variable when you try to use a third-party library working with the same variable. </a:t>
            </a:r>
          </a:p>
          <a:p>
            <a:r>
              <a:rPr lang="en-US" dirty="0"/>
              <a:t>Generally, </a:t>
            </a:r>
            <a:r>
              <a:rPr lang="en-US" dirty="0" err="1"/>
              <a:t>var</a:t>
            </a:r>
            <a:r>
              <a:rPr lang="en-US" dirty="0"/>
              <a:t> variables have a function-scope and if they are not declared within a function, they have a global scope. </a:t>
            </a:r>
          </a:p>
          <a:p>
            <a:r>
              <a:rPr lang="en-US" dirty="0"/>
              <a:t>To overcome this issue, in ES2015. JavaScript has introduced </a:t>
            </a:r>
            <a:r>
              <a:rPr lang="en-US" b="1" dirty="0"/>
              <a:t>let </a:t>
            </a:r>
            <a:r>
              <a:rPr lang="en-US" dirty="0"/>
              <a:t>and </a:t>
            </a:r>
            <a:r>
              <a:rPr lang="en-US" b="1" dirty="0" err="1"/>
              <a:t>const</a:t>
            </a:r>
            <a:r>
              <a:rPr lang="en-US" b="1" dirty="0"/>
              <a:t> </a:t>
            </a:r>
            <a:r>
              <a:rPr lang="en-US" dirty="0"/>
              <a:t>as two new declaration types and it is considered as standard because declaring variables by these two data types are safer than declaring a variable using the </a:t>
            </a:r>
            <a:r>
              <a:rPr lang="en-US" dirty="0" err="1"/>
              <a:t>var</a:t>
            </a:r>
            <a:r>
              <a:rPr lang="en-US" dirty="0"/>
              <a:t> keyword. </a:t>
            </a:r>
          </a:p>
        </p:txBody>
      </p:sp>
    </p:spTree>
    <p:extLst>
      <p:ext uri="{BB962C8B-B14F-4D97-AF65-F5344CB8AC3E}">
        <p14:creationId xmlns:p14="http://schemas.microsoft.com/office/powerpoint/2010/main" val="12208520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US" dirty="0"/>
              <a:t>let and </a:t>
            </a:r>
            <a:r>
              <a:rPr lang="en-US" dirty="0" err="1"/>
              <a:t>const</a:t>
            </a:r>
            <a:r>
              <a:rPr lang="en-US" dirty="0"/>
              <a:t> keywords</a:t>
            </a:r>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0" y="1086879"/>
            <a:ext cx="11450409" cy="2092881"/>
          </a:xfrm>
        </p:spPr>
        <p:txBody>
          <a:bodyPr/>
          <a:lstStyle/>
          <a:p>
            <a:r>
              <a:rPr lang="en-US" dirty="0" err="1"/>
              <a:t>ECMAScript</a:t>
            </a:r>
            <a:r>
              <a:rPr lang="en-US" dirty="0"/>
              <a:t> 6 introduces two new keywords to declare variables: let and const.</a:t>
            </a:r>
          </a:p>
          <a:p>
            <a:r>
              <a:rPr lang="en-US" dirty="0"/>
              <a:t>Unlike variables declared with </a:t>
            </a:r>
            <a:r>
              <a:rPr lang="en-US" dirty="0" err="1"/>
              <a:t>var</a:t>
            </a:r>
            <a:r>
              <a:rPr lang="en-US" dirty="0"/>
              <a:t> are function-scoped, variables declared with let and </a:t>
            </a:r>
            <a:r>
              <a:rPr lang="en-US" dirty="0" err="1"/>
              <a:t>const</a:t>
            </a:r>
            <a:r>
              <a:rPr lang="en-US" dirty="0"/>
              <a:t> are block-scoped.</a:t>
            </a:r>
          </a:p>
          <a:p>
            <a:r>
              <a:rPr lang="en-US" dirty="0"/>
              <a:t>They exist only in the block in which they are defined.</a:t>
            </a:r>
          </a:p>
          <a:p>
            <a:r>
              <a:rPr lang="en-US" dirty="0"/>
              <a:t>Consider the below example: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710" y="3611880"/>
            <a:ext cx="7405062" cy="2527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35576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US" dirty="0"/>
              <a:t>let and </a:t>
            </a:r>
            <a:r>
              <a:rPr lang="en-US" dirty="0" err="1"/>
              <a:t>const</a:t>
            </a:r>
            <a:r>
              <a:rPr lang="en-US" dirty="0"/>
              <a:t> keywords</a:t>
            </a:r>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0" y="1086879"/>
            <a:ext cx="11450409" cy="4985980"/>
          </a:xfrm>
        </p:spPr>
        <p:txBody>
          <a:bodyPr/>
          <a:lstStyle/>
          <a:p>
            <a:r>
              <a:rPr lang="en-US" dirty="0"/>
              <a:t>Modifying the code to use let variable will result in following error:</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a:t>The usage of ‘let’ in the above code snippet has restricted the variable scope only to if block.</a:t>
            </a:r>
            <a:r>
              <a:rPr lang="en-US" dirty="0"/>
              <a:t/>
            </a:r>
            <a:br>
              <a:rPr lang="en-US" dirty="0"/>
            </a:b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2640" y="1871663"/>
            <a:ext cx="678561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611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US" dirty="0"/>
              <a:t>let and </a:t>
            </a:r>
            <a:r>
              <a:rPr lang="en-US" dirty="0" err="1"/>
              <a:t>const</a:t>
            </a:r>
            <a:r>
              <a:rPr lang="en-US" dirty="0"/>
              <a:t> keywords</a:t>
            </a:r>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0" y="1086879"/>
            <a:ext cx="11450409" cy="3816429"/>
          </a:xfrm>
        </p:spPr>
        <p:txBody>
          <a:bodyPr/>
          <a:lstStyle/>
          <a:p>
            <a:r>
              <a:rPr lang="en-US" dirty="0"/>
              <a:t>Looping variables are never accessed outside the block. Using ‘</a:t>
            </a:r>
            <a:r>
              <a:rPr lang="en-US" dirty="0" err="1"/>
              <a:t>var</a:t>
            </a:r>
            <a:r>
              <a:rPr lang="en-US" dirty="0"/>
              <a:t>’ extends the variables scope in memory beyond its need.</a:t>
            </a:r>
          </a:p>
          <a:p>
            <a:endParaRPr lang="en-US" dirty="0" smtClean="0"/>
          </a:p>
          <a:p>
            <a:endParaRPr lang="en-US" dirty="0"/>
          </a:p>
          <a:p>
            <a:endParaRPr lang="en-US" dirty="0" smtClean="0"/>
          </a:p>
          <a:p>
            <a:endParaRPr lang="en-US" dirty="0"/>
          </a:p>
          <a:p>
            <a:r>
              <a:rPr lang="en-US" dirty="0"/>
              <a:t>Use let to restrict the scope to block level.</a:t>
            </a:r>
          </a:p>
          <a:p>
            <a:pPr marL="0" indent="0">
              <a:buNone/>
            </a:pPr>
            <a:r>
              <a:rPr lang="en-US" dirty="0"/>
              <a:t/>
            </a:r>
            <a:br>
              <a:rPr lang="en-US" dirty="0"/>
            </a:b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4914" y="2148841"/>
            <a:ext cx="6802846" cy="1341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320" y="4632008"/>
            <a:ext cx="64008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7448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C0A5957E-00C1-4894-8C5A-B1D05A0454D5}"/>
              </a:ext>
            </a:extLst>
          </p:cNvPr>
          <p:cNvSpPr>
            <a:spLocks noGrp="1"/>
          </p:cNvSpPr>
          <p:nvPr>
            <p:ph type="body" sz="quarter" idx="11"/>
          </p:nvPr>
        </p:nvSpPr>
        <p:spPr/>
        <p:txBody>
          <a:bodyPr/>
          <a:lstStyle/>
          <a:p>
            <a:r>
              <a:rPr lang="en-US" dirty="0"/>
              <a:t>Difference between </a:t>
            </a:r>
            <a:r>
              <a:rPr lang="en-US" dirty="0" err="1"/>
              <a:t>var</a:t>
            </a:r>
            <a:r>
              <a:rPr lang="en-US" dirty="0"/>
              <a:t> and let Keyword</a:t>
            </a:r>
          </a:p>
        </p:txBody>
      </p:sp>
      <p:sp>
        <p:nvSpPr>
          <p:cNvPr id="7" name="Text Placeholder 6">
            <a:extLst>
              <a:ext uri="{FF2B5EF4-FFF2-40B4-BE49-F238E27FC236}">
                <a16:creationId xmlns="" xmlns:a16="http://schemas.microsoft.com/office/drawing/2014/main" id="{2463F1D2-D4CD-46B7-BADE-F17860E16E9A}"/>
              </a:ext>
            </a:extLst>
          </p:cNvPr>
          <p:cNvSpPr>
            <a:spLocks noGrp="1"/>
          </p:cNvSpPr>
          <p:nvPr>
            <p:ph type="body" sz="quarter" idx="13"/>
          </p:nvPr>
        </p:nvSpPr>
        <p:spPr>
          <a:xfrm>
            <a:off x="0" y="1086879"/>
            <a:ext cx="11450409" cy="2246769"/>
          </a:xfrm>
        </p:spPr>
        <p:txBody>
          <a:bodyPr/>
          <a:lstStyle/>
          <a:p>
            <a:r>
              <a:rPr lang="en-IN" b="1" dirty="0"/>
              <a:t>When to use ‘let’ ?</a:t>
            </a:r>
          </a:p>
          <a:p>
            <a:pPr lvl="1"/>
            <a:r>
              <a:rPr lang="en-US" dirty="0" smtClean="0"/>
              <a:t>When </a:t>
            </a:r>
            <a:r>
              <a:rPr lang="en-US" dirty="0"/>
              <a:t>you don't need the variable outside the code block.</a:t>
            </a:r>
          </a:p>
          <a:p>
            <a:pPr lvl="1"/>
            <a:r>
              <a:rPr lang="en-US" dirty="0"/>
              <a:t>When you are looping, and looping variables are never used outside the block.</a:t>
            </a:r>
          </a:p>
          <a:p>
            <a:pPr lvl="1"/>
            <a:r>
              <a:rPr lang="en-US" dirty="0"/>
              <a:t>To restrict the scope to the block level.</a:t>
            </a:r>
          </a:p>
          <a:p>
            <a:pPr lvl="1"/>
            <a:r>
              <a:rPr lang="en-US" dirty="0"/>
              <a:t>When the value assigned to the variable can change.</a:t>
            </a:r>
          </a:p>
          <a:p>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80213730"/>
              </p:ext>
            </p:extLst>
          </p:nvPr>
        </p:nvGraphicFramePr>
        <p:xfrm>
          <a:off x="1203960" y="3567536"/>
          <a:ext cx="8930640" cy="2177943"/>
        </p:xfrm>
        <a:graphic>
          <a:graphicData uri="http://schemas.openxmlformats.org/drawingml/2006/table">
            <a:tbl>
              <a:tblPr>
                <a:tableStyleId>{284E427A-3D55-4303-BF80-6455036E1DE7}</a:tableStyleId>
              </a:tblPr>
              <a:tblGrid>
                <a:gridCol w="4465320"/>
                <a:gridCol w="4465320"/>
              </a:tblGrid>
              <a:tr h="409206">
                <a:tc>
                  <a:txBody>
                    <a:bodyPr/>
                    <a:lstStyle/>
                    <a:p>
                      <a:pPr algn="l"/>
                      <a:r>
                        <a:rPr lang="en-IN" sz="1800">
                          <a:effectLst/>
                        </a:rPr>
                        <a:t>Var</a:t>
                      </a:r>
                      <a:endParaRPr lang="en-IN" sz="1800" b="1">
                        <a:effectLst/>
                      </a:endParaRPr>
                    </a:p>
                  </a:txBody>
                  <a:tcPr marL="9525" marR="9525" marT="9525" marB="9525" anchor="ctr"/>
                </a:tc>
                <a:tc>
                  <a:txBody>
                    <a:bodyPr/>
                    <a:lstStyle/>
                    <a:p>
                      <a:pPr algn="l"/>
                      <a:r>
                        <a:rPr lang="en-IN" sz="1800">
                          <a:effectLst/>
                        </a:rPr>
                        <a:t>Let and Const</a:t>
                      </a:r>
                      <a:endParaRPr lang="en-IN" sz="1800" b="1">
                        <a:effectLst/>
                      </a:endParaRPr>
                    </a:p>
                  </a:txBody>
                  <a:tcPr marL="9525" marR="9525" marT="9525" marB="9525" anchor="ctr"/>
                </a:tc>
              </a:tr>
              <a:tr h="409206">
                <a:tc>
                  <a:txBody>
                    <a:bodyPr/>
                    <a:lstStyle/>
                    <a:p>
                      <a:r>
                        <a:rPr lang="en-US" sz="1800"/>
                        <a:t>Globally available in the function where it is declared</a:t>
                      </a:r>
                    </a:p>
                  </a:txBody>
                  <a:tcPr marL="9525" marR="9525" marT="9525" marB="9525" anchor="ctr"/>
                </a:tc>
                <a:tc>
                  <a:txBody>
                    <a:bodyPr/>
                    <a:lstStyle/>
                    <a:p>
                      <a:r>
                        <a:rPr lang="en-US" sz="1800"/>
                        <a:t>Only available in the code block where it is declared</a:t>
                      </a:r>
                    </a:p>
                  </a:txBody>
                  <a:tcPr marL="9525" marR="9525" marT="9525" marB="9525" anchor="ctr"/>
                </a:tc>
              </a:tr>
              <a:tr h="409206">
                <a:tc>
                  <a:txBody>
                    <a:bodyPr/>
                    <a:lstStyle/>
                    <a:p>
                      <a:r>
                        <a:rPr lang="en-US" sz="1800"/>
                        <a:t>Hoisted to the top of the function</a:t>
                      </a:r>
                    </a:p>
                  </a:txBody>
                  <a:tcPr marL="9525" marR="9525" marT="9525" marB="9525" anchor="ctr"/>
                </a:tc>
                <a:tc>
                  <a:txBody>
                    <a:bodyPr/>
                    <a:lstStyle/>
                    <a:p>
                      <a:r>
                        <a:rPr lang="en-US" sz="1800"/>
                        <a:t>Not hoisted to the top of the block</a:t>
                      </a:r>
                    </a:p>
                  </a:txBody>
                  <a:tcPr marL="9525" marR="9525" marT="9525" marB="9525" anchor="ctr"/>
                </a:tc>
              </a:tr>
              <a:tr h="791841">
                <a:tc>
                  <a:txBody>
                    <a:bodyPr/>
                    <a:lstStyle/>
                    <a:p>
                      <a:r>
                        <a:rPr lang="en-US" sz="1800"/>
                        <a:t>Variable name can be declared second time in the same function</a:t>
                      </a:r>
                    </a:p>
                  </a:txBody>
                  <a:tcPr marL="9525" marR="9525" marT="9525" marB="9525" anchor="ctr"/>
                </a:tc>
                <a:tc>
                  <a:txBody>
                    <a:bodyPr/>
                    <a:lstStyle/>
                    <a:p>
                      <a:r>
                        <a:rPr lang="en-US" sz="1800" dirty="0"/>
                        <a:t>Can be declared only once per block</a:t>
                      </a:r>
                    </a:p>
                  </a:txBody>
                  <a:tcPr marL="9525" marR="9525" marT="9525" marB="9525" anchor="ctr"/>
                </a:tc>
              </a:tr>
            </a:tbl>
          </a:graphicData>
        </a:graphic>
      </p:graphicFrame>
      <p:sp>
        <p:nvSpPr>
          <p:cNvPr id="3" name="Rectangle 1"/>
          <p:cNvSpPr>
            <a:spLocks noChangeArrowheads="1"/>
          </p:cNvSpPr>
          <p:nvPr/>
        </p:nvSpPr>
        <p:spPr bwMode="auto">
          <a:xfrm>
            <a:off x="457200" y="2871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4143167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8341960|-3468525|-2064878|-9539986|Markido&quot;,&quot;Id&quot;:&quot;5912d2b23245341368fd0de0&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Infogain Theme">
  <a:themeElements>
    <a:clrScheme name="Infogain">
      <a:dk1>
        <a:sysClr val="windowText" lastClr="000000"/>
      </a:dk1>
      <a:lt1>
        <a:sysClr val="window" lastClr="FFFFFF"/>
      </a:lt1>
      <a:dk2>
        <a:srgbClr val="4CA88A"/>
      </a:dk2>
      <a:lt2>
        <a:srgbClr val="00A9DA"/>
      </a:lt2>
      <a:accent1>
        <a:srgbClr val="E7513C"/>
      </a:accent1>
      <a:accent2>
        <a:srgbClr val="313437"/>
      </a:accent2>
      <a:accent3>
        <a:srgbClr val="5B719A"/>
      </a:accent3>
      <a:accent4>
        <a:srgbClr val="006BB1"/>
      </a:accent4>
      <a:accent5>
        <a:srgbClr val="174276"/>
      </a:accent5>
      <a:accent6>
        <a:srgbClr val="B0B2B5"/>
      </a:accent6>
      <a:hlink>
        <a:srgbClr val="0000FF"/>
      </a:hlink>
      <a:folHlink>
        <a:srgbClr val="800080"/>
      </a:folHlink>
    </a:clrScheme>
    <a:fontScheme name="Custom 11">
      <a:majorFont>
        <a:latin typeface="Avenir Roman"/>
        <a:ea typeface=""/>
        <a:cs typeface=""/>
      </a:majorFont>
      <a:minorFont>
        <a:latin typeface="Avenir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18301F54976BD40B3F8637F54C095B9" ma:contentTypeVersion="9" ma:contentTypeDescription="Create a new document." ma:contentTypeScope="" ma:versionID="7981c13eefe6da806c4b4d04fadbaee2">
  <xsd:schema xmlns:xsd="http://www.w3.org/2001/XMLSchema" xmlns:xs="http://www.w3.org/2001/XMLSchema" xmlns:p="http://schemas.microsoft.com/office/2006/metadata/properties" xmlns:ns2="863d8192-19c9-48ba-956d-c31701e6c360" targetNamespace="http://schemas.microsoft.com/office/2006/metadata/properties" ma:root="true" ma:fieldsID="47f719c559862e1b2a804745738a065f" ns2:_="">
    <xsd:import namespace="863d8192-19c9-48ba-956d-c31701e6c36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3d8192-19c9-48ba-956d-c31701e6c3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78CF0A-9D77-4FD2-A2D8-5E627661DB47}">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63d8192-19c9-48ba-956d-c31701e6c360"/>
    <ds:schemaRef ds:uri="http://www.w3.org/XML/1998/namespace"/>
    <ds:schemaRef ds:uri="http://purl.org/dc/dcmitype/"/>
  </ds:schemaRefs>
</ds:datastoreItem>
</file>

<file path=customXml/itemProps2.xml><?xml version="1.0" encoding="utf-8"?>
<ds:datastoreItem xmlns:ds="http://schemas.openxmlformats.org/officeDocument/2006/customXml" ds:itemID="{BD26E52B-BE85-4589-9F0E-59F6B75FADEA}">
  <ds:schemaRefs>
    <ds:schemaRef ds:uri="http://schemas.microsoft.com/sharepoint/v3/contenttype/forms"/>
  </ds:schemaRefs>
</ds:datastoreItem>
</file>

<file path=customXml/itemProps3.xml><?xml version="1.0" encoding="utf-8"?>
<ds:datastoreItem xmlns:ds="http://schemas.openxmlformats.org/officeDocument/2006/customXml" ds:itemID="{91A8D693-52B0-4EC7-BA43-D2D78CB8FC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3d8192-19c9-48ba-956d-c31701e6c3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48440</TotalTime>
  <Words>1741</Words>
  <Application>Microsoft Office PowerPoint</Application>
  <PresentationFormat>Custom</PresentationFormat>
  <Paragraphs>391</Paragraphs>
  <Slides>43</Slides>
  <Notes>1</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Infogain Theme</vt:lpstr>
      <vt:lpstr>TypeScript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SOLUTIONS</dc:title>
  <dc:creator>Sushma V</dc:creator>
  <cp:lastModifiedBy>Hp</cp:lastModifiedBy>
  <cp:revision>971</cp:revision>
  <dcterms:created xsi:type="dcterms:W3CDTF">2016-11-03T07:42:20Z</dcterms:created>
  <dcterms:modified xsi:type="dcterms:W3CDTF">2026-01-08T08:10:41Z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0x010100C18301F54976BD40B3F8637F54C095B9</vt:lpwstr>
  </property>
</Properties>
</file>